
<file path=[Content_Types].xml><?xml version="1.0" encoding="utf-8"?>
<Types xmlns="http://schemas.openxmlformats.org/package/2006/content-types">
  <Default Extension="png" ContentType="image/png"/>
  <Default Extension="emf" ContentType="image/x-e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26"/>
  </p:handoutMasterIdLst>
  <p:sldIdLst>
    <p:sldId id="294" r:id="rId3"/>
    <p:sldId id="282" r:id="rId4"/>
    <p:sldId id="284" r:id="rId5"/>
    <p:sldId id="261" r:id="rId6"/>
    <p:sldId id="295" r:id="rId8"/>
    <p:sldId id="297" r:id="rId9"/>
    <p:sldId id="309" r:id="rId10"/>
    <p:sldId id="298" r:id="rId11"/>
    <p:sldId id="296" r:id="rId12"/>
    <p:sldId id="310" r:id="rId13"/>
    <p:sldId id="299" r:id="rId14"/>
    <p:sldId id="30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256" r:id="rId25"/>
  </p:sldIdLst>
  <p:sldSz cx="12192000" cy="6858000"/>
  <p:notesSz cx="6858000" cy="9144000"/>
  <p:embeddedFontLst>
    <p:embeddedFont>
      <p:font typeface="Microsoft YaHei" panose="020B0503020204020204" charset="-122"/>
      <p:regular r:id="rId30"/>
    </p:embeddedFont>
    <p:embeddedFont>
      <p:font typeface="等线" panose="02010600030101010101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  <p:embeddedFont>
      <p:font typeface="等线 Light" panose="02010600030101010101" charset="-122"/>
      <p:regular r:id="rId36"/>
    </p:embeddedFont>
    <p:embeddedFont>
      <p:font typeface="Microsoft JhengHei" panose="020B0604030504040204" charset="-120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0E5"/>
    <a:srgbClr val="0060E2"/>
    <a:srgbClr val="43BA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28" autoAdjust="0"/>
    <p:restoredTop sz="94660"/>
  </p:normalViewPr>
  <p:slideViewPr>
    <p:cSldViewPr snapToGrid="0">
      <p:cViewPr>
        <p:scale>
          <a:sx n="66" d="100"/>
          <a:sy n="66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006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NA_医学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60E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61708" y="1476494"/>
            <a:ext cx="10360025" cy="14452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spc="3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Clinical Decision Support System </a:t>
            </a:r>
            <a:endParaRPr lang="en-US" altLang="zh-CN" sz="4400" spc="3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ctr"/>
            <a:r>
              <a:rPr lang="en-US" altLang="zh-CN" sz="4400" spc="3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for Covid-19</a:t>
            </a:r>
            <a:endParaRPr lang="en-US" altLang="zh-CN" sz="4400" spc="3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853055" y="3418840"/>
            <a:ext cx="6940550" cy="808990"/>
            <a:chOff x="3610610" y="3762375"/>
            <a:chExt cx="4970780" cy="809070"/>
          </a:xfrm>
        </p:grpSpPr>
        <p:sp>
          <p:nvSpPr>
            <p:cNvPr id="14" name="矩形: 圆角 13"/>
            <p:cNvSpPr/>
            <p:nvPr/>
          </p:nvSpPr>
          <p:spPr>
            <a:xfrm>
              <a:off x="4014457" y="3762375"/>
              <a:ext cx="4195829" cy="8090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610610" y="3967582"/>
              <a:ext cx="4970780" cy="398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spc="300" dirty="0">
                  <a:solidFill>
                    <a:srgbClr val="0060E2"/>
                  </a:solidFill>
                  <a:latin typeface="Microsoft YaHei" panose="020B0503020204020204" charset="-122"/>
                  <a:ea typeface="Microsoft YaHei" panose="020B0503020204020204" charset="-122"/>
                </a:rPr>
                <a:t>Detection and Visualisation Project</a:t>
              </a:r>
              <a:endParaRPr lang="en-US" altLang="zh-CN" sz="2000" spc="300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7468235" y="4643755"/>
            <a:ext cx="4352290" cy="16529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en-US">
                <a:solidFill>
                  <a:srgbClr val="0060E5"/>
                </a:solidFill>
                <a:latin typeface="Microsoft JhengHei" panose="020B0604030504040204" charset="-120"/>
                <a:ea typeface="Microsoft JhengHei" panose="020B0604030504040204" charset="-120"/>
              </a:rPr>
              <a:t>Guide:</a:t>
            </a:r>
            <a:endParaRPr lang="en-US">
              <a:solidFill>
                <a:srgbClr val="0060E5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  <a:p>
            <a:pPr algn="l"/>
            <a:r>
              <a:rPr lang="en-US">
                <a:solidFill>
                  <a:srgbClr val="0060E5"/>
                </a:solidFill>
                <a:latin typeface="Microsoft JhengHei" panose="020B0604030504040204" charset="-120"/>
                <a:ea typeface="Microsoft JhengHei" panose="020B0604030504040204" charset="-120"/>
              </a:rPr>
              <a:t>Prof.Shola Usha Rani</a:t>
            </a:r>
            <a:endParaRPr lang="en-US">
              <a:solidFill>
                <a:srgbClr val="0060E5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  <a:p>
            <a:pPr algn="r"/>
            <a:r>
              <a:rPr lang="en-US">
                <a:solidFill>
                  <a:srgbClr val="0060E5"/>
                </a:solidFill>
                <a:latin typeface="Microsoft JhengHei" panose="020B0604030504040204" charset="-120"/>
                <a:ea typeface="Microsoft JhengHei" panose="020B0604030504040204" charset="-120"/>
              </a:rPr>
              <a:t>Submitted By:</a:t>
            </a:r>
            <a:endParaRPr lang="en-US">
              <a:solidFill>
                <a:srgbClr val="0060E5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  <a:p>
            <a:pPr algn="r"/>
            <a:r>
              <a:rPr lang="en-US">
                <a:solidFill>
                  <a:srgbClr val="0060E5"/>
                </a:solidFill>
                <a:latin typeface="Microsoft JhengHei" panose="020B0604030504040204" charset="-120"/>
                <a:ea typeface="Microsoft JhengHei" panose="020B0604030504040204" charset="-120"/>
              </a:rPr>
              <a:t>G.Pavan Kumar</a:t>
            </a:r>
            <a:endParaRPr lang="en-US">
              <a:solidFill>
                <a:srgbClr val="0060E5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  <a:p>
            <a:pPr algn="r"/>
            <a:r>
              <a:rPr lang="en-US">
                <a:solidFill>
                  <a:srgbClr val="0060E5"/>
                </a:solidFill>
                <a:latin typeface="Microsoft JhengHei" panose="020B0604030504040204" charset="-120"/>
                <a:ea typeface="Microsoft JhengHei" panose="020B0604030504040204" charset="-120"/>
              </a:rPr>
              <a:t>16MIS1097</a:t>
            </a:r>
            <a:endParaRPr lang="en-US">
              <a:solidFill>
                <a:srgbClr val="0060E5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0"/>
    </mc:Choice>
    <mc:Fallback>
      <p:transition advTm="1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-635" y="222885"/>
            <a:ext cx="12192000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Advantages: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It is the first major CNN model that used GPU’s to train and this lead to faster training.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It is a Deep Architecture with a total of 8 layers and this means efficient ability to extract features and it   also works well with RGB images.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It allows us to negate the negative outputs of summation of gradients and data and this means its speed  increases much faster.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Alex-Net uses “RELU” activation which means there wont be much loss of features.“RELU”does’nt limit the output features which means not only dominant but also mild features are gained.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just">
              <a:lnSpc>
                <a:spcPct val="150000"/>
              </a:lnSpc>
            </a:pP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just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Disadvantages: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Requires GPU for longer periods to train.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107315" y="0"/>
            <a:ext cx="3830320" cy="739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04926" y="108418"/>
            <a:ext cx="267271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Model Design</a:t>
            </a:r>
            <a:endParaRPr lang="en-US" altLang="zh-CN" sz="28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5" name="图片 4" descr="图片包含 人, 男人, 白色, 女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r="6288"/>
          <a:stretch>
            <a:fillRect/>
          </a:stretch>
        </p:blipFill>
        <p:spPr>
          <a:xfrm>
            <a:off x="0" y="0"/>
            <a:ext cx="1005205" cy="1064895"/>
          </a:xfrm>
          <a:prstGeom prst="rect">
            <a:avLst/>
          </a:prstGeom>
        </p:spPr>
      </p:pic>
      <p:sp>
        <p:nvSpPr>
          <p:cNvPr id="7" name="îṡ1iḋé"/>
          <p:cNvSpPr/>
          <p:nvPr/>
        </p:nvSpPr>
        <p:spPr bwMode="auto">
          <a:xfrm>
            <a:off x="0" y="4639945"/>
            <a:ext cx="12192000" cy="2218055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/>
          </a:p>
        </p:txBody>
      </p:sp>
      <p:sp>
        <p:nvSpPr>
          <p:cNvPr id="14" name="medical-history_291328"/>
          <p:cNvSpPr>
            <a:spLocks noChangeAspect="1"/>
          </p:cNvSpPr>
          <p:nvPr/>
        </p:nvSpPr>
        <p:spPr bwMode="auto">
          <a:xfrm>
            <a:off x="4348999" y="6089859"/>
            <a:ext cx="286342" cy="369333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70389" h="606722">
                <a:moveTo>
                  <a:pt x="196014" y="176142"/>
                </a:moveTo>
                <a:lnTo>
                  <a:pt x="196014" y="234886"/>
                </a:lnTo>
                <a:lnTo>
                  <a:pt x="137174" y="234886"/>
                </a:lnTo>
                <a:lnTo>
                  <a:pt x="137174" y="313093"/>
                </a:lnTo>
                <a:lnTo>
                  <a:pt x="196014" y="313093"/>
                </a:lnTo>
                <a:lnTo>
                  <a:pt x="196014" y="371836"/>
                </a:lnTo>
                <a:lnTo>
                  <a:pt x="274437" y="371836"/>
                </a:lnTo>
                <a:lnTo>
                  <a:pt x="274437" y="313093"/>
                </a:lnTo>
                <a:lnTo>
                  <a:pt x="333188" y="313093"/>
                </a:lnTo>
                <a:lnTo>
                  <a:pt x="333188" y="234886"/>
                </a:lnTo>
                <a:lnTo>
                  <a:pt x="274437" y="234886"/>
                </a:lnTo>
                <a:lnTo>
                  <a:pt x="274437" y="176142"/>
                </a:lnTo>
                <a:close/>
                <a:moveTo>
                  <a:pt x="431155" y="0"/>
                </a:moveTo>
                <a:lnTo>
                  <a:pt x="470389" y="0"/>
                </a:lnTo>
                <a:lnTo>
                  <a:pt x="470389" y="548012"/>
                </a:lnTo>
                <a:lnTo>
                  <a:pt x="431155" y="548012"/>
                </a:lnTo>
                <a:close/>
                <a:moveTo>
                  <a:pt x="0" y="0"/>
                </a:moveTo>
                <a:lnTo>
                  <a:pt x="372444" y="0"/>
                </a:lnTo>
                <a:lnTo>
                  <a:pt x="372444" y="547979"/>
                </a:lnTo>
                <a:lnTo>
                  <a:pt x="137174" y="547979"/>
                </a:lnTo>
                <a:lnTo>
                  <a:pt x="137174" y="606722"/>
                </a:lnTo>
                <a:lnTo>
                  <a:pt x="98007" y="587082"/>
                </a:lnTo>
                <a:lnTo>
                  <a:pt x="58751" y="606722"/>
                </a:lnTo>
                <a:lnTo>
                  <a:pt x="58751" y="547979"/>
                </a:lnTo>
                <a:lnTo>
                  <a:pt x="0" y="547979"/>
                </a:ln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15" name="medical-records_195987"/>
          <p:cNvSpPr>
            <a:spLocks noChangeAspect="1"/>
          </p:cNvSpPr>
          <p:nvPr/>
        </p:nvSpPr>
        <p:spPr bwMode="auto">
          <a:xfrm flipH="1">
            <a:off x="9210040" y="6085205"/>
            <a:ext cx="481330" cy="340995"/>
          </a:xfrm>
          <a:custGeom>
            <a:avLst/>
            <a:gdLst>
              <a:gd name="T0" fmla="*/ 6100 w 6373"/>
              <a:gd name="T1" fmla="*/ 0 h 6827"/>
              <a:gd name="T2" fmla="*/ 272 w 6373"/>
              <a:gd name="T3" fmla="*/ 0 h 6827"/>
              <a:gd name="T4" fmla="*/ 0 w 6373"/>
              <a:gd name="T5" fmla="*/ 272 h 6827"/>
              <a:gd name="T6" fmla="*/ 0 w 6373"/>
              <a:gd name="T7" fmla="*/ 6554 h 6827"/>
              <a:gd name="T8" fmla="*/ 272 w 6373"/>
              <a:gd name="T9" fmla="*/ 6827 h 6827"/>
              <a:gd name="T10" fmla="*/ 5283 w 6373"/>
              <a:gd name="T11" fmla="*/ 6827 h 6827"/>
              <a:gd name="T12" fmla="*/ 5555 w 6373"/>
              <a:gd name="T13" fmla="*/ 6554 h 6827"/>
              <a:gd name="T14" fmla="*/ 5555 w 6373"/>
              <a:gd name="T15" fmla="*/ 1747 h 6827"/>
              <a:gd name="T16" fmla="*/ 6100 w 6373"/>
              <a:gd name="T17" fmla="*/ 1747 h 6827"/>
              <a:gd name="T18" fmla="*/ 6373 w 6373"/>
              <a:gd name="T19" fmla="*/ 1474 h 6827"/>
              <a:gd name="T20" fmla="*/ 6373 w 6373"/>
              <a:gd name="T21" fmla="*/ 272 h 6827"/>
              <a:gd name="T22" fmla="*/ 6100 w 6373"/>
              <a:gd name="T23" fmla="*/ 0 h 6827"/>
              <a:gd name="T24" fmla="*/ 2097 w 6373"/>
              <a:gd name="T25" fmla="*/ 1786 h 6827"/>
              <a:gd name="T26" fmla="*/ 2505 w 6373"/>
              <a:gd name="T27" fmla="*/ 1786 h 6827"/>
              <a:gd name="T28" fmla="*/ 2505 w 6373"/>
              <a:gd name="T29" fmla="*/ 1378 h 6827"/>
              <a:gd name="T30" fmla="*/ 2778 w 6373"/>
              <a:gd name="T31" fmla="*/ 1106 h 6827"/>
              <a:gd name="T32" fmla="*/ 3050 w 6373"/>
              <a:gd name="T33" fmla="*/ 1378 h 6827"/>
              <a:gd name="T34" fmla="*/ 3050 w 6373"/>
              <a:gd name="T35" fmla="*/ 1786 h 6827"/>
              <a:gd name="T36" fmla="*/ 3458 w 6373"/>
              <a:gd name="T37" fmla="*/ 1786 h 6827"/>
              <a:gd name="T38" fmla="*/ 3730 w 6373"/>
              <a:gd name="T39" fmla="*/ 2059 h 6827"/>
              <a:gd name="T40" fmla="*/ 3458 w 6373"/>
              <a:gd name="T41" fmla="*/ 2331 h 6827"/>
              <a:gd name="T42" fmla="*/ 3050 w 6373"/>
              <a:gd name="T43" fmla="*/ 2331 h 6827"/>
              <a:gd name="T44" fmla="*/ 3050 w 6373"/>
              <a:gd name="T45" fmla="*/ 2739 h 6827"/>
              <a:gd name="T46" fmla="*/ 2778 w 6373"/>
              <a:gd name="T47" fmla="*/ 3011 h 6827"/>
              <a:gd name="T48" fmla="*/ 2505 w 6373"/>
              <a:gd name="T49" fmla="*/ 2739 h 6827"/>
              <a:gd name="T50" fmla="*/ 2505 w 6373"/>
              <a:gd name="T51" fmla="*/ 2331 h 6827"/>
              <a:gd name="T52" fmla="*/ 2097 w 6373"/>
              <a:gd name="T53" fmla="*/ 2331 h 6827"/>
              <a:gd name="T54" fmla="*/ 1825 w 6373"/>
              <a:gd name="T55" fmla="*/ 2059 h 6827"/>
              <a:gd name="T56" fmla="*/ 2097 w 6373"/>
              <a:gd name="T57" fmla="*/ 1786 h 6827"/>
              <a:gd name="T58" fmla="*/ 4294 w 6373"/>
              <a:gd name="T59" fmla="*/ 5803 h 6827"/>
              <a:gd name="T60" fmla="*/ 1261 w 6373"/>
              <a:gd name="T61" fmla="*/ 5803 h 6827"/>
              <a:gd name="T62" fmla="*/ 989 w 6373"/>
              <a:gd name="T63" fmla="*/ 5531 h 6827"/>
              <a:gd name="T64" fmla="*/ 1261 w 6373"/>
              <a:gd name="T65" fmla="*/ 5258 h 6827"/>
              <a:gd name="T66" fmla="*/ 4294 w 6373"/>
              <a:gd name="T67" fmla="*/ 5258 h 6827"/>
              <a:gd name="T68" fmla="*/ 4567 w 6373"/>
              <a:gd name="T69" fmla="*/ 5531 h 6827"/>
              <a:gd name="T70" fmla="*/ 4294 w 6373"/>
              <a:gd name="T71" fmla="*/ 5803 h 6827"/>
              <a:gd name="T72" fmla="*/ 4294 w 6373"/>
              <a:gd name="T73" fmla="*/ 4967 h 6827"/>
              <a:gd name="T74" fmla="*/ 1261 w 6373"/>
              <a:gd name="T75" fmla="*/ 4967 h 6827"/>
              <a:gd name="T76" fmla="*/ 989 w 6373"/>
              <a:gd name="T77" fmla="*/ 4695 h 6827"/>
              <a:gd name="T78" fmla="*/ 1261 w 6373"/>
              <a:gd name="T79" fmla="*/ 4423 h 6827"/>
              <a:gd name="T80" fmla="*/ 4294 w 6373"/>
              <a:gd name="T81" fmla="*/ 4423 h 6827"/>
              <a:gd name="T82" fmla="*/ 4567 w 6373"/>
              <a:gd name="T83" fmla="*/ 4695 h 6827"/>
              <a:gd name="T84" fmla="*/ 4294 w 6373"/>
              <a:gd name="T85" fmla="*/ 4967 h 6827"/>
              <a:gd name="T86" fmla="*/ 4294 w 6373"/>
              <a:gd name="T87" fmla="*/ 4131 h 6827"/>
              <a:gd name="T88" fmla="*/ 1261 w 6373"/>
              <a:gd name="T89" fmla="*/ 4131 h 6827"/>
              <a:gd name="T90" fmla="*/ 989 w 6373"/>
              <a:gd name="T91" fmla="*/ 3859 h 6827"/>
              <a:gd name="T92" fmla="*/ 1261 w 6373"/>
              <a:gd name="T93" fmla="*/ 3587 h 6827"/>
              <a:gd name="T94" fmla="*/ 4294 w 6373"/>
              <a:gd name="T95" fmla="*/ 3587 h 6827"/>
              <a:gd name="T96" fmla="*/ 4567 w 6373"/>
              <a:gd name="T97" fmla="*/ 3859 h 6827"/>
              <a:gd name="T98" fmla="*/ 4294 w 6373"/>
              <a:gd name="T99" fmla="*/ 4131 h 6827"/>
              <a:gd name="T100" fmla="*/ 5828 w 6373"/>
              <a:gd name="T101" fmla="*/ 1202 h 6827"/>
              <a:gd name="T102" fmla="*/ 5555 w 6373"/>
              <a:gd name="T103" fmla="*/ 1202 h 6827"/>
              <a:gd name="T104" fmla="*/ 5555 w 6373"/>
              <a:gd name="T105" fmla="*/ 545 h 6827"/>
              <a:gd name="T106" fmla="*/ 5828 w 6373"/>
              <a:gd name="T107" fmla="*/ 545 h 6827"/>
              <a:gd name="T108" fmla="*/ 5828 w 6373"/>
              <a:gd name="T109" fmla="*/ 1202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373" h="6827">
                <a:moveTo>
                  <a:pt x="6100" y="0"/>
                </a:moveTo>
                <a:lnTo>
                  <a:pt x="272" y="0"/>
                </a:lnTo>
                <a:cubicBezTo>
                  <a:pt x="122" y="0"/>
                  <a:pt x="0" y="122"/>
                  <a:pt x="0" y="272"/>
                </a:cubicBezTo>
                <a:lnTo>
                  <a:pt x="0" y="6554"/>
                </a:lnTo>
                <a:cubicBezTo>
                  <a:pt x="0" y="6705"/>
                  <a:pt x="122" y="6827"/>
                  <a:pt x="272" y="6827"/>
                </a:cubicBezTo>
                <a:lnTo>
                  <a:pt x="5283" y="6827"/>
                </a:lnTo>
                <a:cubicBezTo>
                  <a:pt x="5433" y="6827"/>
                  <a:pt x="5555" y="6705"/>
                  <a:pt x="5555" y="6554"/>
                </a:cubicBezTo>
                <a:lnTo>
                  <a:pt x="5555" y="1747"/>
                </a:lnTo>
                <a:lnTo>
                  <a:pt x="6100" y="1747"/>
                </a:lnTo>
                <a:cubicBezTo>
                  <a:pt x="6251" y="1747"/>
                  <a:pt x="6373" y="1625"/>
                  <a:pt x="6373" y="1474"/>
                </a:cubicBezTo>
                <a:lnTo>
                  <a:pt x="6373" y="272"/>
                </a:lnTo>
                <a:cubicBezTo>
                  <a:pt x="6373" y="122"/>
                  <a:pt x="6251" y="0"/>
                  <a:pt x="6100" y="0"/>
                </a:cubicBezTo>
                <a:close/>
                <a:moveTo>
                  <a:pt x="2097" y="1786"/>
                </a:moveTo>
                <a:lnTo>
                  <a:pt x="2505" y="1786"/>
                </a:lnTo>
                <a:lnTo>
                  <a:pt x="2505" y="1378"/>
                </a:lnTo>
                <a:cubicBezTo>
                  <a:pt x="2505" y="1228"/>
                  <a:pt x="2627" y="1106"/>
                  <a:pt x="2778" y="1106"/>
                </a:cubicBezTo>
                <a:cubicBezTo>
                  <a:pt x="2928" y="1106"/>
                  <a:pt x="3050" y="1228"/>
                  <a:pt x="3050" y="1378"/>
                </a:cubicBezTo>
                <a:lnTo>
                  <a:pt x="3050" y="1786"/>
                </a:lnTo>
                <a:lnTo>
                  <a:pt x="3458" y="1786"/>
                </a:lnTo>
                <a:cubicBezTo>
                  <a:pt x="3608" y="1786"/>
                  <a:pt x="3730" y="1908"/>
                  <a:pt x="3730" y="2059"/>
                </a:cubicBezTo>
                <a:cubicBezTo>
                  <a:pt x="3730" y="2209"/>
                  <a:pt x="3609" y="2331"/>
                  <a:pt x="3458" y="2331"/>
                </a:cubicBezTo>
                <a:lnTo>
                  <a:pt x="3050" y="2331"/>
                </a:lnTo>
                <a:lnTo>
                  <a:pt x="3050" y="2739"/>
                </a:lnTo>
                <a:cubicBezTo>
                  <a:pt x="3050" y="2889"/>
                  <a:pt x="2928" y="3011"/>
                  <a:pt x="2778" y="3011"/>
                </a:cubicBezTo>
                <a:cubicBezTo>
                  <a:pt x="2627" y="3011"/>
                  <a:pt x="2505" y="2889"/>
                  <a:pt x="2505" y="2739"/>
                </a:cubicBezTo>
                <a:lnTo>
                  <a:pt x="2505" y="2331"/>
                </a:lnTo>
                <a:lnTo>
                  <a:pt x="2097" y="2331"/>
                </a:lnTo>
                <a:cubicBezTo>
                  <a:pt x="1947" y="2331"/>
                  <a:pt x="1825" y="2209"/>
                  <a:pt x="1825" y="2059"/>
                </a:cubicBezTo>
                <a:cubicBezTo>
                  <a:pt x="1825" y="1908"/>
                  <a:pt x="1947" y="1786"/>
                  <a:pt x="2097" y="1786"/>
                </a:cubicBezTo>
                <a:close/>
                <a:moveTo>
                  <a:pt x="4294" y="5803"/>
                </a:moveTo>
                <a:lnTo>
                  <a:pt x="1261" y="5803"/>
                </a:lnTo>
                <a:cubicBezTo>
                  <a:pt x="1111" y="5803"/>
                  <a:pt x="989" y="5681"/>
                  <a:pt x="989" y="5531"/>
                </a:cubicBezTo>
                <a:cubicBezTo>
                  <a:pt x="989" y="5380"/>
                  <a:pt x="1111" y="5258"/>
                  <a:pt x="1261" y="5258"/>
                </a:cubicBezTo>
                <a:lnTo>
                  <a:pt x="4294" y="5258"/>
                </a:lnTo>
                <a:cubicBezTo>
                  <a:pt x="4445" y="5258"/>
                  <a:pt x="4567" y="5380"/>
                  <a:pt x="4567" y="5531"/>
                </a:cubicBezTo>
                <a:cubicBezTo>
                  <a:pt x="4567" y="5681"/>
                  <a:pt x="4445" y="5803"/>
                  <a:pt x="4294" y="5803"/>
                </a:cubicBezTo>
                <a:close/>
                <a:moveTo>
                  <a:pt x="4294" y="4967"/>
                </a:moveTo>
                <a:lnTo>
                  <a:pt x="1261" y="4967"/>
                </a:lnTo>
                <a:cubicBezTo>
                  <a:pt x="1111" y="4967"/>
                  <a:pt x="989" y="4845"/>
                  <a:pt x="989" y="4695"/>
                </a:cubicBezTo>
                <a:cubicBezTo>
                  <a:pt x="989" y="4544"/>
                  <a:pt x="1111" y="4423"/>
                  <a:pt x="1261" y="4423"/>
                </a:cubicBezTo>
                <a:lnTo>
                  <a:pt x="4294" y="4423"/>
                </a:lnTo>
                <a:cubicBezTo>
                  <a:pt x="4445" y="4423"/>
                  <a:pt x="4567" y="4544"/>
                  <a:pt x="4567" y="4695"/>
                </a:cubicBezTo>
                <a:cubicBezTo>
                  <a:pt x="4567" y="4845"/>
                  <a:pt x="4445" y="4967"/>
                  <a:pt x="4294" y="4967"/>
                </a:cubicBezTo>
                <a:close/>
                <a:moveTo>
                  <a:pt x="4294" y="4131"/>
                </a:moveTo>
                <a:lnTo>
                  <a:pt x="1261" y="4131"/>
                </a:lnTo>
                <a:cubicBezTo>
                  <a:pt x="1111" y="4131"/>
                  <a:pt x="989" y="4009"/>
                  <a:pt x="989" y="3859"/>
                </a:cubicBezTo>
                <a:cubicBezTo>
                  <a:pt x="989" y="3709"/>
                  <a:pt x="1111" y="3587"/>
                  <a:pt x="1261" y="3587"/>
                </a:cubicBezTo>
                <a:lnTo>
                  <a:pt x="4294" y="3587"/>
                </a:lnTo>
                <a:cubicBezTo>
                  <a:pt x="4445" y="3587"/>
                  <a:pt x="4567" y="3709"/>
                  <a:pt x="4567" y="3859"/>
                </a:cubicBezTo>
                <a:cubicBezTo>
                  <a:pt x="4567" y="4009"/>
                  <a:pt x="4445" y="4131"/>
                  <a:pt x="4294" y="4131"/>
                </a:cubicBezTo>
                <a:close/>
                <a:moveTo>
                  <a:pt x="5828" y="1202"/>
                </a:moveTo>
                <a:lnTo>
                  <a:pt x="5555" y="1202"/>
                </a:lnTo>
                <a:lnTo>
                  <a:pt x="5555" y="545"/>
                </a:lnTo>
                <a:lnTo>
                  <a:pt x="5828" y="545"/>
                </a:lnTo>
                <a:lnTo>
                  <a:pt x="5828" y="1202"/>
                </a:ln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16" name="first-aid-kit_230218"/>
          <p:cNvSpPr>
            <a:spLocks noChangeAspect="1"/>
          </p:cNvSpPr>
          <p:nvPr/>
        </p:nvSpPr>
        <p:spPr bwMode="auto">
          <a:xfrm>
            <a:off x="2172926" y="6114114"/>
            <a:ext cx="337047" cy="31955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9050" h="577437">
                <a:moveTo>
                  <a:pt x="439199" y="560501"/>
                </a:moveTo>
                <a:lnTo>
                  <a:pt x="533192" y="560501"/>
                </a:lnTo>
                <a:lnTo>
                  <a:pt x="533192" y="577437"/>
                </a:lnTo>
                <a:lnTo>
                  <a:pt x="439199" y="577437"/>
                </a:lnTo>
                <a:close/>
                <a:moveTo>
                  <a:pt x="60898" y="560501"/>
                </a:moveTo>
                <a:lnTo>
                  <a:pt x="154891" y="560501"/>
                </a:lnTo>
                <a:lnTo>
                  <a:pt x="154891" y="577437"/>
                </a:lnTo>
                <a:lnTo>
                  <a:pt x="60898" y="577437"/>
                </a:lnTo>
                <a:close/>
                <a:moveTo>
                  <a:pt x="276323" y="247191"/>
                </a:moveTo>
                <a:lnTo>
                  <a:pt x="332800" y="247191"/>
                </a:lnTo>
                <a:lnTo>
                  <a:pt x="332800" y="293334"/>
                </a:lnTo>
                <a:lnTo>
                  <a:pt x="379148" y="293334"/>
                </a:lnTo>
                <a:lnTo>
                  <a:pt x="379148" y="349732"/>
                </a:lnTo>
                <a:lnTo>
                  <a:pt x="332800" y="349732"/>
                </a:lnTo>
                <a:lnTo>
                  <a:pt x="332800" y="396014"/>
                </a:lnTo>
                <a:lnTo>
                  <a:pt x="276323" y="396014"/>
                </a:lnTo>
                <a:lnTo>
                  <a:pt x="276323" y="349732"/>
                </a:lnTo>
                <a:lnTo>
                  <a:pt x="230114" y="349732"/>
                </a:lnTo>
                <a:lnTo>
                  <a:pt x="230114" y="293334"/>
                </a:lnTo>
                <a:lnTo>
                  <a:pt x="276323" y="293334"/>
                </a:lnTo>
                <a:close/>
                <a:moveTo>
                  <a:pt x="304594" y="190091"/>
                </a:moveTo>
                <a:cubicBezTo>
                  <a:pt x="231741" y="190091"/>
                  <a:pt x="172904" y="248987"/>
                  <a:pt x="172904" y="321602"/>
                </a:cubicBezTo>
                <a:cubicBezTo>
                  <a:pt x="172904" y="394216"/>
                  <a:pt x="231741" y="453112"/>
                  <a:pt x="304594" y="453112"/>
                </a:cubicBezTo>
                <a:cubicBezTo>
                  <a:pt x="377308" y="453112"/>
                  <a:pt x="436284" y="394216"/>
                  <a:pt x="436284" y="321602"/>
                </a:cubicBezTo>
                <a:cubicBezTo>
                  <a:pt x="436284" y="248987"/>
                  <a:pt x="377308" y="190091"/>
                  <a:pt x="304594" y="190091"/>
                </a:cubicBezTo>
                <a:close/>
                <a:moveTo>
                  <a:pt x="47042" y="97521"/>
                </a:moveTo>
                <a:lnTo>
                  <a:pt x="562008" y="97521"/>
                </a:lnTo>
                <a:cubicBezTo>
                  <a:pt x="587958" y="97521"/>
                  <a:pt x="609050" y="118446"/>
                  <a:pt x="609050" y="144499"/>
                </a:cubicBezTo>
                <a:lnTo>
                  <a:pt x="609050" y="498704"/>
                </a:lnTo>
                <a:cubicBezTo>
                  <a:pt x="609050" y="524618"/>
                  <a:pt x="587958" y="545682"/>
                  <a:pt x="562008" y="545682"/>
                </a:cubicBezTo>
                <a:lnTo>
                  <a:pt x="47042" y="545682"/>
                </a:lnTo>
                <a:cubicBezTo>
                  <a:pt x="21092" y="545682"/>
                  <a:pt x="0" y="524618"/>
                  <a:pt x="0" y="498704"/>
                </a:cubicBezTo>
                <a:lnTo>
                  <a:pt x="0" y="144499"/>
                </a:lnTo>
                <a:cubicBezTo>
                  <a:pt x="0" y="118446"/>
                  <a:pt x="21092" y="97521"/>
                  <a:pt x="47042" y="97521"/>
                </a:cubicBezTo>
                <a:close/>
                <a:moveTo>
                  <a:pt x="252719" y="0"/>
                </a:moveTo>
                <a:lnTo>
                  <a:pt x="351250" y="0"/>
                </a:lnTo>
                <a:cubicBezTo>
                  <a:pt x="377895" y="0"/>
                  <a:pt x="399683" y="21617"/>
                  <a:pt x="399683" y="48361"/>
                </a:cubicBezTo>
                <a:lnTo>
                  <a:pt x="399683" y="76352"/>
                </a:lnTo>
                <a:lnTo>
                  <a:pt x="368319" y="76352"/>
                </a:lnTo>
                <a:lnTo>
                  <a:pt x="368319" y="48361"/>
                </a:lnTo>
                <a:cubicBezTo>
                  <a:pt x="368319" y="38938"/>
                  <a:pt x="360687" y="31317"/>
                  <a:pt x="351250" y="31317"/>
                </a:cubicBezTo>
                <a:lnTo>
                  <a:pt x="252719" y="31317"/>
                </a:lnTo>
                <a:cubicBezTo>
                  <a:pt x="243283" y="31317"/>
                  <a:pt x="235650" y="38938"/>
                  <a:pt x="235650" y="48361"/>
                </a:cubicBezTo>
                <a:lnTo>
                  <a:pt x="235650" y="76352"/>
                </a:lnTo>
                <a:lnTo>
                  <a:pt x="204287" y="76352"/>
                </a:lnTo>
                <a:lnTo>
                  <a:pt x="204287" y="48361"/>
                </a:lnTo>
                <a:cubicBezTo>
                  <a:pt x="204287" y="21617"/>
                  <a:pt x="226075" y="0"/>
                  <a:pt x="252719" y="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17" name="stethoscope_291309"/>
          <p:cNvSpPr>
            <a:spLocks noChangeAspect="1"/>
          </p:cNvSpPr>
          <p:nvPr/>
        </p:nvSpPr>
        <p:spPr bwMode="auto">
          <a:xfrm>
            <a:off x="11250872" y="6033902"/>
            <a:ext cx="356250" cy="392346"/>
          </a:xfrm>
          <a:custGeom>
            <a:avLst/>
            <a:gdLst>
              <a:gd name="T0" fmla="*/ 5217 w 6190"/>
              <a:gd name="T1" fmla="*/ 3478 h 6827"/>
              <a:gd name="T2" fmla="*/ 4245 w 6190"/>
              <a:gd name="T3" fmla="*/ 4450 h 6827"/>
              <a:gd name="T4" fmla="*/ 4884 w 6190"/>
              <a:gd name="T5" fmla="*/ 5364 h 6827"/>
              <a:gd name="T6" fmla="*/ 3924 w 6190"/>
              <a:gd name="T7" fmla="*/ 6179 h 6827"/>
              <a:gd name="T8" fmla="*/ 2952 w 6190"/>
              <a:gd name="T9" fmla="*/ 5209 h 6827"/>
              <a:gd name="T10" fmla="*/ 2952 w 6190"/>
              <a:gd name="T11" fmla="*/ 4080 h 6827"/>
              <a:gd name="T12" fmla="*/ 4837 w 6190"/>
              <a:gd name="T13" fmla="*/ 2250 h 6827"/>
              <a:gd name="T14" fmla="*/ 4848 w 6190"/>
              <a:gd name="T15" fmla="*/ 2239 h 6827"/>
              <a:gd name="T16" fmla="*/ 5238 w 6190"/>
              <a:gd name="T17" fmla="*/ 1152 h 6827"/>
              <a:gd name="T18" fmla="*/ 4783 w 6190"/>
              <a:gd name="T19" fmla="*/ 89 h 6827"/>
              <a:gd name="T20" fmla="*/ 4690 w 6190"/>
              <a:gd name="T21" fmla="*/ 1 h 6827"/>
              <a:gd name="T22" fmla="*/ 3598 w 6190"/>
              <a:gd name="T23" fmla="*/ 0 h 6827"/>
              <a:gd name="T24" fmla="*/ 3597 w 6190"/>
              <a:gd name="T25" fmla="*/ 648 h 6827"/>
              <a:gd name="T26" fmla="*/ 4418 w 6190"/>
              <a:gd name="T27" fmla="*/ 649 h 6827"/>
              <a:gd name="T28" fmla="*/ 4591 w 6190"/>
              <a:gd name="T29" fmla="*/ 1170 h 6827"/>
              <a:gd name="T30" fmla="*/ 4380 w 6190"/>
              <a:gd name="T31" fmla="*/ 1790 h 6827"/>
              <a:gd name="T32" fmla="*/ 2625 w 6190"/>
              <a:gd name="T33" fmla="*/ 3494 h 6827"/>
              <a:gd name="T34" fmla="*/ 870 w 6190"/>
              <a:gd name="T35" fmla="*/ 1790 h 6827"/>
              <a:gd name="T36" fmla="*/ 660 w 6190"/>
              <a:gd name="T37" fmla="*/ 1170 h 6827"/>
              <a:gd name="T38" fmla="*/ 832 w 6190"/>
              <a:gd name="T39" fmla="*/ 649 h 6827"/>
              <a:gd name="T40" fmla="*/ 1653 w 6190"/>
              <a:gd name="T41" fmla="*/ 649 h 6827"/>
              <a:gd name="T42" fmla="*/ 1653 w 6190"/>
              <a:gd name="T43" fmla="*/ 1 h 6827"/>
              <a:gd name="T44" fmla="*/ 560 w 6190"/>
              <a:gd name="T45" fmla="*/ 1 h 6827"/>
              <a:gd name="T46" fmla="*/ 467 w 6190"/>
              <a:gd name="T47" fmla="*/ 89 h 6827"/>
              <a:gd name="T48" fmla="*/ 12 w 6190"/>
              <a:gd name="T49" fmla="*/ 1152 h 6827"/>
              <a:gd name="T50" fmla="*/ 403 w 6190"/>
              <a:gd name="T51" fmla="*/ 2239 h 6827"/>
              <a:gd name="T52" fmla="*/ 2304 w 6190"/>
              <a:gd name="T53" fmla="*/ 4086 h 6827"/>
              <a:gd name="T54" fmla="*/ 2304 w 6190"/>
              <a:gd name="T55" fmla="*/ 5209 h 6827"/>
              <a:gd name="T56" fmla="*/ 3924 w 6190"/>
              <a:gd name="T57" fmla="*/ 6827 h 6827"/>
              <a:gd name="T58" fmla="*/ 5537 w 6190"/>
              <a:gd name="T59" fmla="*/ 5369 h 6827"/>
              <a:gd name="T60" fmla="*/ 6190 w 6190"/>
              <a:gd name="T61" fmla="*/ 4450 h 6827"/>
              <a:gd name="T62" fmla="*/ 5217 w 6190"/>
              <a:gd name="T63" fmla="*/ 3478 h 6827"/>
              <a:gd name="T64" fmla="*/ 5217 w 6190"/>
              <a:gd name="T65" fmla="*/ 4774 h 6827"/>
              <a:gd name="T66" fmla="*/ 4893 w 6190"/>
              <a:gd name="T67" fmla="*/ 4450 h 6827"/>
              <a:gd name="T68" fmla="*/ 5217 w 6190"/>
              <a:gd name="T69" fmla="*/ 4126 h 6827"/>
              <a:gd name="T70" fmla="*/ 5542 w 6190"/>
              <a:gd name="T71" fmla="*/ 4450 h 6827"/>
              <a:gd name="T72" fmla="*/ 5217 w 6190"/>
              <a:gd name="T73" fmla="*/ 4774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190" h="6827">
                <a:moveTo>
                  <a:pt x="5217" y="3478"/>
                </a:moveTo>
                <a:cubicBezTo>
                  <a:pt x="4681" y="3478"/>
                  <a:pt x="4245" y="3913"/>
                  <a:pt x="4245" y="4450"/>
                </a:cubicBezTo>
                <a:cubicBezTo>
                  <a:pt x="4245" y="4870"/>
                  <a:pt x="4511" y="5228"/>
                  <a:pt x="4884" y="5364"/>
                </a:cubicBezTo>
                <a:cubicBezTo>
                  <a:pt x="4809" y="5825"/>
                  <a:pt x="4407" y="6179"/>
                  <a:pt x="3924" y="6179"/>
                </a:cubicBezTo>
                <a:cubicBezTo>
                  <a:pt x="3388" y="6179"/>
                  <a:pt x="2952" y="5743"/>
                  <a:pt x="2952" y="5209"/>
                </a:cubicBezTo>
                <a:lnTo>
                  <a:pt x="2952" y="4080"/>
                </a:lnTo>
                <a:lnTo>
                  <a:pt x="4837" y="2250"/>
                </a:lnTo>
                <a:lnTo>
                  <a:pt x="4848" y="2239"/>
                </a:lnTo>
                <a:cubicBezTo>
                  <a:pt x="5108" y="1962"/>
                  <a:pt x="5250" y="1566"/>
                  <a:pt x="5238" y="1152"/>
                </a:cubicBezTo>
                <a:cubicBezTo>
                  <a:pt x="5227" y="737"/>
                  <a:pt x="5061" y="349"/>
                  <a:pt x="4783" y="89"/>
                </a:cubicBezTo>
                <a:lnTo>
                  <a:pt x="4690" y="1"/>
                </a:lnTo>
                <a:lnTo>
                  <a:pt x="3598" y="0"/>
                </a:lnTo>
                <a:lnTo>
                  <a:pt x="3597" y="648"/>
                </a:lnTo>
                <a:lnTo>
                  <a:pt x="4418" y="649"/>
                </a:lnTo>
                <a:cubicBezTo>
                  <a:pt x="4523" y="788"/>
                  <a:pt x="4585" y="972"/>
                  <a:pt x="4591" y="1170"/>
                </a:cubicBezTo>
                <a:cubicBezTo>
                  <a:pt x="4597" y="1412"/>
                  <a:pt x="4521" y="1637"/>
                  <a:pt x="4380" y="1790"/>
                </a:cubicBezTo>
                <a:lnTo>
                  <a:pt x="2625" y="3494"/>
                </a:lnTo>
                <a:lnTo>
                  <a:pt x="870" y="1790"/>
                </a:lnTo>
                <a:cubicBezTo>
                  <a:pt x="729" y="1637"/>
                  <a:pt x="653" y="1412"/>
                  <a:pt x="660" y="1170"/>
                </a:cubicBezTo>
                <a:cubicBezTo>
                  <a:pt x="665" y="972"/>
                  <a:pt x="727" y="788"/>
                  <a:pt x="832" y="649"/>
                </a:cubicBezTo>
                <a:lnTo>
                  <a:pt x="1653" y="649"/>
                </a:lnTo>
                <a:lnTo>
                  <a:pt x="1653" y="1"/>
                </a:lnTo>
                <a:lnTo>
                  <a:pt x="560" y="1"/>
                </a:lnTo>
                <a:lnTo>
                  <a:pt x="467" y="89"/>
                </a:lnTo>
                <a:cubicBezTo>
                  <a:pt x="189" y="349"/>
                  <a:pt x="24" y="737"/>
                  <a:pt x="12" y="1152"/>
                </a:cubicBezTo>
                <a:cubicBezTo>
                  <a:pt x="0" y="1566"/>
                  <a:pt x="142" y="1962"/>
                  <a:pt x="403" y="2239"/>
                </a:cubicBezTo>
                <a:lnTo>
                  <a:pt x="2304" y="4086"/>
                </a:lnTo>
                <a:lnTo>
                  <a:pt x="2304" y="5209"/>
                </a:lnTo>
                <a:cubicBezTo>
                  <a:pt x="2304" y="6101"/>
                  <a:pt x="3031" y="6827"/>
                  <a:pt x="3924" y="6827"/>
                </a:cubicBezTo>
                <a:cubicBezTo>
                  <a:pt x="4764" y="6827"/>
                  <a:pt x="5456" y="6186"/>
                  <a:pt x="5537" y="5369"/>
                </a:cubicBezTo>
                <a:cubicBezTo>
                  <a:pt x="5917" y="5236"/>
                  <a:pt x="6190" y="4875"/>
                  <a:pt x="6190" y="4450"/>
                </a:cubicBezTo>
                <a:cubicBezTo>
                  <a:pt x="6190" y="3913"/>
                  <a:pt x="5754" y="3478"/>
                  <a:pt x="5217" y="3478"/>
                </a:cubicBezTo>
                <a:close/>
                <a:moveTo>
                  <a:pt x="5217" y="4774"/>
                </a:moveTo>
                <a:cubicBezTo>
                  <a:pt x="5039" y="4774"/>
                  <a:pt x="4893" y="4629"/>
                  <a:pt x="4893" y="4450"/>
                </a:cubicBezTo>
                <a:cubicBezTo>
                  <a:pt x="4893" y="4272"/>
                  <a:pt x="5039" y="4126"/>
                  <a:pt x="5217" y="4126"/>
                </a:cubicBezTo>
                <a:cubicBezTo>
                  <a:pt x="5396" y="4126"/>
                  <a:pt x="5542" y="4272"/>
                  <a:pt x="5542" y="4450"/>
                </a:cubicBezTo>
                <a:cubicBezTo>
                  <a:pt x="5542" y="4629"/>
                  <a:pt x="5396" y="4774"/>
                  <a:pt x="5217" y="4774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18" name="pharmacy-sign_8148"/>
          <p:cNvSpPr>
            <a:spLocks noChangeAspect="1"/>
          </p:cNvSpPr>
          <p:nvPr/>
        </p:nvSpPr>
        <p:spPr bwMode="auto">
          <a:xfrm>
            <a:off x="513109" y="6073295"/>
            <a:ext cx="337046" cy="336420"/>
          </a:xfrm>
          <a:custGeom>
            <a:avLst/>
            <a:gdLst>
              <a:gd name="T0" fmla="*/ 8624 w 8624"/>
              <a:gd name="T1" fmla="*/ 2697 h 8608"/>
              <a:gd name="T2" fmla="*/ 5923 w 8624"/>
              <a:gd name="T3" fmla="*/ 2697 h 8608"/>
              <a:gd name="T4" fmla="*/ 5923 w 8624"/>
              <a:gd name="T5" fmla="*/ 0 h 8608"/>
              <a:gd name="T6" fmla="*/ 2701 w 8624"/>
              <a:gd name="T7" fmla="*/ 0 h 8608"/>
              <a:gd name="T8" fmla="*/ 2701 w 8624"/>
              <a:gd name="T9" fmla="*/ 2697 h 8608"/>
              <a:gd name="T10" fmla="*/ 0 w 8624"/>
              <a:gd name="T11" fmla="*/ 2697 h 8608"/>
              <a:gd name="T12" fmla="*/ 0 w 8624"/>
              <a:gd name="T13" fmla="*/ 5914 h 8608"/>
              <a:gd name="T14" fmla="*/ 2701 w 8624"/>
              <a:gd name="T15" fmla="*/ 5914 h 8608"/>
              <a:gd name="T16" fmla="*/ 2701 w 8624"/>
              <a:gd name="T17" fmla="*/ 8608 h 8608"/>
              <a:gd name="T18" fmla="*/ 5923 w 8624"/>
              <a:gd name="T19" fmla="*/ 8608 h 8608"/>
              <a:gd name="T20" fmla="*/ 5923 w 8624"/>
              <a:gd name="T21" fmla="*/ 5914 h 8608"/>
              <a:gd name="T22" fmla="*/ 8624 w 8624"/>
              <a:gd name="T23" fmla="*/ 5914 h 8608"/>
              <a:gd name="T24" fmla="*/ 8624 w 8624"/>
              <a:gd name="T25" fmla="*/ 2697 h 8608"/>
              <a:gd name="T26" fmla="*/ 8624 w 8624"/>
              <a:gd name="T27" fmla="*/ 2697 h 8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24" h="8608">
                <a:moveTo>
                  <a:pt x="8624" y="2697"/>
                </a:moveTo>
                <a:lnTo>
                  <a:pt x="5923" y="2697"/>
                </a:lnTo>
                <a:lnTo>
                  <a:pt x="5923" y="0"/>
                </a:lnTo>
                <a:lnTo>
                  <a:pt x="2701" y="0"/>
                </a:lnTo>
                <a:lnTo>
                  <a:pt x="2701" y="2697"/>
                </a:lnTo>
                <a:lnTo>
                  <a:pt x="0" y="2697"/>
                </a:lnTo>
                <a:lnTo>
                  <a:pt x="0" y="5914"/>
                </a:lnTo>
                <a:lnTo>
                  <a:pt x="2701" y="5914"/>
                </a:lnTo>
                <a:lnTo>
                  <a:pt x="2701" y="8608"/>
                </a:lnTo>
                <a:lnTo>
                  <a:pt x="5923" y="8608"/>
                </a:lnTo>
                <a:lnTo>
                  <a:pt x="5923" y="5914"/>
                </a:lnTo>
                <a:lnTo>
                  <a:pt x="8624" y="5914"/>
                </a:lnTo>
                <a:lnTo>
                  <a:pt x="8624" y="2697"/>
                </a:lnTo>
                <a:lnTo>
                  <a:pt x="8624" y="2697"/>
                </a:ln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19" name="woman-with-hat-of-red-cross_57050"/>
          <p:cNvSpPr>
            <a:spLocks noChangeAspect="1"/>
          </p:cNvSpPr>
          <p:nvPr/>
        </p:nvSpPr>
        <p:spPr bwMode="auto">
          <a:xfrm>
            <a:off x="6634387" y="6061865"/>
            <a:ext cx="278633" cy="336421"/>
          </a:xfrm>
          <a:custGeom>
            <a:avLst/>
            <a:gdLst>
              <a:gd name="connsiteX0" fmla="*/ 169924 w 501861"/>
              <a:gd name="connsiteY0" fmla="*/ 389239 h 605945"/>
              <a:gd name="connsiteX1" fmla="*/ 179815 w 501861"/>
              <a:gd name="connsiteY1" fmla="*/ 395447 h 605945"/>
              <a:gd name="connsiteX2" fmla="*/ 250931 w 501861"/>
              <a:gd name="connsiteY2" fmla="*/ 509067 h 605945"/>
              <a:gd name="connsiteX3" fmla="*/ 322046 w 501861"/>
              <a:gd name="connsiteY3" fmla="*/ 395447 h 605945"/>
              <a:gd name="connsiteX4" fmla="*/ 331937 w 501861"/>
              <a:gd name="connsiteY4" fmla="*/ 389239 h 605945"/>
              <a:gd name="connsiteX5" fmla="*/ 337400 w 501861"/>
              <a:gd name="connsiteY5" fmla="*/ 390650 h 605945"/>
              <a:gd name="connsiteX6" fmla="*/ 400603 w 501861"/>
              <a:gd name="connsiteY6" fmla="*/ 423099 h 605945"/>
              <a:gd name="connsiteX7" fmla="*/ 501861 w 501861"/>
              <a:gd name="connsiteY7" fmla="*/ 491384 h 605945"/>
              <a:gd name="connsiteX8" fmla="*/ 501861 w 501861"/>
              <a:gd name="connsiteY8" fmla="*/ 605945 h 605945"/>
              <a:gd name="connsiteX9" fmla="*/ 250931 w 501861"/>
              <a:gd name="connsiteY9" fmla="*/ 605945 h 605945"/>
              <a:gd name="connsiteX10" fmla="*/ 0 w 501861"/>
              <a:gd name="connsiteY10" fmla="*/ 605945 h 605945"/>
              <a:gd name="connsiteX11" fmla="*/ 0 w 501861"/>
              <a:gd name="connsiteY11" fmla="*/ 491384 h 605945"/>
              <a:gd name="connsiteX12" fmla="*/ 101258 w 501861"/>
              <a:gd name="connsiteY12" fmla="*/ 423099 h 605945"/>
              <a:gd name="connsiteX13" fmla="*/ 164461 w 501861"/>
              <a:gd name="connsiteY13" fmla="*/ 390650 h 605945"/>
              <a:gd name="connsiteX14" fmla="*/ 169924 w 501861"/>
              <a:gd name="connsiteY14" fmla="*/ 389239 h 605945"/>
              <a:gd name="connsiteX15" fmla="*/ 246975 w 501861"/>
              <a:gd name="connsiteY15" fmla="*/ 22762 h 605945"/>
              <a:gd name="connsiteX16" fmla="*/ 239534 w 501861"/>
              <a:gd name="connsiteY16" fmla="*/ 30192 h 605945"/>
              <a:gd name="connsiteX17" fmla="*/ 239534 w 501861"/>
              <a:gd name="connsiteY17" fmla="*/ 44395 h 605945"/>
              <a:gd name="connsiteX18" fmla="*/ 225311 w 501861"/>
              <a:gd name="connsiteY18" fmla="*/ 44395 h 605945"/>
              <a:gd name="connsiteX19" fmla="*/ 217965 w 501861"/>
              <a:gd name="connsiteY19" fmla="*/ 51731 h 605945"/>
              <a:gd name="connsiteX20" fmla="*/ 217965 w 501861"/>
              <a:gd name="connsiteY20" fmla="*/ 59632 h 605945"/>
              <a:gd name="connsiteX21" fmla="*/ 225311 w 501861"/>
              <a:gd name="connsiteY21" fmla="*/ 67063 h 605945"/>
              <a:gd name="connsiteX22" fmla="*/ 239534 w 501861"/>
              <a:gd name="connsiteY22" fmla="*/ 67063 h 605945"/>
              <a:gd name="connsiteX23" fmla="*/ 239534 w 501861"/>
              <a:gd name="connsiteY23" fmla="*/ 81265 h 605945"/>
              <a:gd name="connsiteX24" fmla="*/ 246975 w 501861"/>
              <a:gd name="connsiteY24" fmla="*/ 88602 h 605945"/>
              <a:gd name="connsiteX25" fmla="*/ 254887 w 501861"/>
              <a:gd name="connsiteY25" fmla="*/ 88602 h 605945"/>
              <a:gd name="connsiteX26" fmla="*/ 262234 w 501861"/>
              <a:gd name="connsiteY26" fmla="*/ 81265 h 605945"/>
              <a:gd name="connsiteX27" fmla="*/ 262234 w 501861"/>
              <a:gd name="connsiteY27" fmla="*/ 67063 h 605945"/>
              <a:gd name="connsiteX28" fmla="*/ 276551 w 501861"/>
              <a:gd name="connsiteY28" fmla="*/ 67063 h 605945"/>
              <a:gd name="connsiteX29" fmla="*/ 283897 w 501861"/>
              <a:gd name="connsiteY29" fmla="*/ 59632 h 605945"/>
              <a:gd name="connsiteX30" fmla="*/ 283897 w 501861"/>
              <a:gd name="connsiteY30" fmla="*/ 51731 h 605945"/>
              <a:gd name="connsiteX31" fmla="*/ 276551 w 501861"/>
              <a:gd name="connsiteY31" fmla="*/ 44395 h 605945"/>
              <a:gd name="connsiteX32" fmla="*/ 262234 w 501861"/>
              <a:gd name="connsiteY32" fmla="*/ 44395 h 605945"/>
              <a:gd name="connsiteX33" fmla="*/ 262234 w 501861"/>
              <a:gd name="connsiteY33" fmla="*/ 30192 h 605945"/>
              <a:gd name="connsiteX34" fmla="*/ 254887 w 501861"/>
              <a:gd name="connsiteY34" fmla="*/ 22762 h 605945"/>
              <a:gd name="connsiteX35" fmla="*/ 250743 w 501861"/>
              <a:gd name="connsiteY35" fmla="*/ 0 h 605945"/>
              <a:gd name="connsiteX36" fmla="*/ 250931 w 501861"/>
              <a:gd name="connsiteY36" fmla="*/ 0 h 605945"/>
              <a:gd name="connsiteX37" fmla="*/ 251119 w 501861"/>
              <a:gd name="connsiteY37" fmla="*/ 0 h 605945"/>
              <a:gd name="connsiteX38" fmla="*/ 362075 w 501861"/>
              <a:gd name="connsiteY38" fmla="*/ 25019 h 605945"/>
              <a:gd name="connsiteX39" fmla="*/ 392875 w 501861"/>
              <a:gd name="connsiteY39" fmla="*/ 68003 h 605945"/>
              <a:gd name="connsiteX40" fmla="*/ 398997 w 501861"/>
              <a:gd name="connsiteY40" fmla="*/ 127824 h 605945"/>
              <a:gd name="connsiteX41" fmla="*/ 390708 w 501861"/>
              <a:gd name="connsiteY41" fmla="*/ 145977 h 605945"/>
              <a:gd name="connsiteX42" fmla="*/ 394853 w 501861"/>
              <a:gd name="connsiteY42" fmla="*/ 179743 h 605945"/>
              <a:gd name="connsiteX43" fmla="*/ 428667 w 501861"/>
              <a:gd name="connsiteY43" fmla="*/ 343027 h 605945"/>
              <a:gd name="connsiteX44" fmla="*/ 329108 w 501861"/>
              <a:gd name="connsiteY44" fmla="*/ 348106 h 605945"/>
              <a:gd name="connsiteX45" fmla="*/ 250931 w 501861"/>
              <a:gd name="connsiteY45" fmla="*/ 370115 h 605945"/>
              <a:gd name="connsiteX46" fmla="*/ 250837 w 501861"/>
              <a:gd name="connsiteY46" fmla="*/ 370115 h 605945"/>
              <a:gd name="connsiteX47" fmla="*/ 172659 w 501861"/>
              <a:gd name="connsiteY47" fmla="*/ 348106 h 605945"/>
              <a:gd name="connsiteX48" fmla="*/ 73195 w 501861"/>
              <a:gd name="connsiteY48" fmla="*/ 343027 h 605945"/>
              <a:gd name="connsiteX49" fmla="*/ 107009 w 501861"/>
              <a:gd name="connsiteY49" fmla="*/ 179743 h 605945"/>
              <a:gd name="connsiteX50" fmla="*/ 111154 w 501861"/>
              <a:gd name="connsiteY50" fmla="*/ 145977 h 605945"/>
              <a:gd name="connsiteX51" fmla="*/ 102771 w 501861"/>
              <a:gd name="connsiteY51" fmla="*/ 127824 h 605945"/>
              <a:gd name="connsiteX52" fmla="*/ 108987 w 501861"/>
              <a:gd name="connsiteY52" fmla="*/ 68003 h 605945"/>
              <a:gd name="connsiteX53" fmla="*/ 139787 w 501861"/>
              <a:gd name="connsiteY53" fmla="*/ 25019 h 605945"/>
              <a:gd name="connsiteX54" fmla="*/ 250743 w 501861"/>
              <a:gd name="connsiteY54" fmla="*/ 0 h 605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01861" h="605945">
                <a:moveTo>
                  <a:pt x="169924" y="389239"/>
                </a:moveTo>
                <a:cubicBezTo>
                  <a:pt x="174257" y="389239"/>
                  <a:pt x="178025" y="391779"/>
                  <a:pt x="179815" y="395447"/>
                </a:cubicBezTo>
                <a:cubicBezTo>
                  <a:pt x="196958" y="424134"/>
                  <a:pt x="228701" y="507468"/>
                  <a:pt x="250931" y="509067"/>
                </a:cubicBezTo>
                <a:cubicBezTo>
                  <a:pt x="273066" y="507468"/>
                  <a:pt x="304903" y="424134"/>
                  <a:pt x="322046" y="395447"/>
                </a:cubicBezTo>
                <a:cubicBezTo>
                  <a:pt x="323836" y="391779"/>
                  <a:pt x="327604" y="389239"/>
                  <a:pt x="331937" y="389239"/>
                </a:cubicBezTo>
                <a:cubicBezTo>
                  <a:pt x="333915" y="389239"/>
                  <a:pt x="335799" y="389709"/>
                  <a:pt x="337400" y="390650"/>
                </a:cubicBezTo>
                <a:cubicBezTo>
                  <a:pt x="343617" y="394036"/>
                  <a:pt x="379787" y="415575"/>
                  <a:pt x="400603" y="423099"/>
                </a:cubicBezTo>
                <a:cubicBezTo>
                  <a:pt x="470401" y="448212"/>
                  <a:pt x="501861" y="473890"/>
                  <a:pt x="501861" y="491384"/>
                </a:cubicBezTo>
                <a:lnTo>
                  <a:pt x="501861" y="605945"/>
                </a:lnTo>
                <a:lnTo>
                  <a:pt x="250931" y="605945"/>
                </a:lnTo>
                <a:lnTo>
                  <a:pt x="0" y="605945"/>
                </a:lnTo>
                <a:lnTo>
                  <a:pt x="0" y="491384"/>
                </a:lnTo>
                <a:cubicBezTo>
                  <a:pt x="0" y="473890"/>
                  <a:pt x="31366" y="448212"/>
                  <a:pt x="101258" y="423099"/>
                </a:cubicBezTo>
                <a:cubicBezTo>
                  <a:pt x="122074" y="415575"/>
                  <a:pt x="158244" y="394036"/>
                  <a:pt x="164461" y="390650"/>
                </a:cubicBezTo>
                <a:cubicBezTo>
                  <a:pt x="166063" y="389709"/>
                  <a:pt x="167946" y="389239"/>
                  <a:pt x="169924" y="389239"/>
                </a:cubicBezTo>
                <a:close/>
                <a:moveTo>
                  <a:pt x="246975" y="22762"/>
                </a:moveTo>
                <a:cubicBezTo>
                  <a:pt x="242925" y="22762"/>
                  <a:pt x="239534" y="26054"/>
                  <a:pt x="239534" y="30192"/>
                </a:cubicBezTo>
                <a:lnTo>
                  <a:pt x="239534" y="44395"/>
                </a:lnTo>
                <a:lnTo>
                  <a:pt x="225311" y="44395"/>
                </a:lnTo>
                <a:cubicBezTo>
                  <a:pt x="221261" y="44395"/>
                  <a:pt x="217965" y="47687"/>
                  <a:pt x="217965" y="51731"/>
                </a:cubicBezTo>
                <a:lnTo>
                  <a:pt x="217965" y="59632"/>
                </a:lnTo>
                <a:cubicBezTo>
                  <a:pt x="217965" y="63677"/>
                  <a:pt x="221261" y="67063"/>
                  <a:pt x="225311" y="67063"/>
                </a:cubicBezTo>
                <a:lnTo>
                  <a:pt x="239534" y="67063"/>
                </a:lnTo>
                <a:lnTo>
                  <a:pt x="239534" y="81265"/>
                </a:lnTo>
                <a:cubicBezTo>
                  <a:pt x="239534" y="85310"/>
                  <a:pt x="242925" y="88602"/>
                  <a:pt x="246975" y="88602"/>
                </a:cubicBezTo>
                <a:lnTo>
                  <a:pt x="254887" y="88602"/>
                </a:lnTo>
                <a:cubicBezTo>
                  <a:pt x="258937" y="88602"/>
                  <a:pt x="262234" y="85310"/>
                  <a:pt x="262234" y="81265"/>
                </a:cubicBezTo>
                <a:lnTo>
                  <a:pt x="262234" y="67063"/>
                </a:lnTo>
                <a:lnTo>
                  <a:pt x="276551" y="67063"/>
                </a:lnTo>
                <a:cubicBezTo>
                  <a:pt x="280601" y="67063"/>
                  <a:pt x="283897" y="63677"/>
                  <a:pt x="283897" y="59632"/>
                </a:cubicBezTo>
                <a:lnTo>
                  <a:pt x="283897" y="51731"/>
                </a:lnTo>
                <a:cubicBezTo>
                  <a:pt x="283897" y="47687"/>
                  <a:pt x="280601" y="44395"/>
                  <a:pt x="276551" y="44395"/>
                </a:cubicBezTo>
                <a:lnTo>
                  <a:pt x="262234" y="44395"/>
                </a:lnTo>
                <a:lnTo>
                  <a:pt x="262234" y="30192"/>
                </a:lnTo>
                <a:cubicBezTo>
                  <a:pt x="262234" y="26054"/>
                  <a:pt x="258937" y="22762"/>
                  <a:pt x="254887" y="22762"/>
                </a:cubicBezTo>
                <a:close/>
                <a:moveTo>
                  <a:pt x="250743" y="0"/>
                </a:moveTo>
                <a:cubicBezTo>
                  <a:pt x="250837" y="0"/>
                  <a:pt x="250837" y="0"/>
                  <a:pt x="250931" y="0"/>
                </a:cubicBezTo>
                <a:cubicBezTo>
                  <a:pt x="251025" y="0"/>
                  <a:pt x="251025" y="0"/>
                  <a:pt x="251119" y="0"/>
                </a:cubicBezTo>
                <a:cubicBezTo>
                  <a:pt x="290114" y="0"/>
                  <a:pt x="327413" y="9218"/>
                  <a:pt x="362075" y="25019"/>
                </a:cubicBezTo>
                <a:cubicBezTo>
                  <a:pt x="379217" y="32826"/>
                  <a:pt x="390897" y="49192"/>
                  <a:pt x="392875" y="68003"/>
                </a:cubicBezTo>
                <a:lnTo>
                  <a:pt x="398997" y="127824"/>
                </a:lnTo>
                <a:cubicBezTo>
                  <a:pt x="399751" y="134972"/>
                  <a:pt x="396548" y="141838"/>
                  <a:pt x="390708" y="145977"/>
                </a:cubicBezTo>
                <a:cubicBezTo>
                  <a:pt x="393346" y="156793"/>
                  <a:pt x="394853" y="168080"/>
                  <a:pt x="394853" y="179743"/>
                </a:cubicBezTo>
                <a:cubicBezTo>
                  <a:pt x="394853" y="332586"/>
                  <a:pt x="445621" y="331269"/>
                  <a:pt x="428667" y="343027"/>
                </a:cubicBezTo>
                <a:cubicBezTo>
                  <a:pt x="424993" y="345660"/>
                  <a:pt x="387129" y="347353"/>
                  <a:pt x="329108" y="348106"/>
                </a:cubicBezTo>
                <a:cubicBezTo>
                  <a:pt x="308481" y="361744"/>
                  <a:pt x="281072" y="370115"/>
                  <a:pt x="250931" y="370115"/>
                </a:cubicBezTo>
                <a:cubicBezTo>
                  <a:pt x="250931" y="370115"/>
                  <a:pt x="250931" y="370115"/>
                  <a:pt x="250837" y="370115"/>
                </a:cubicBezTo>
                <a:cubicBezTo>
                  <a:pt x="220790" y="370115"/>
                  <a:pt x="193381" y="361744"/>
                  <a:pt x="172659" y="348106"/>
                </a:cubicBezTo>
                <a:cubicBezTo>
                  <a:pt x="114639" y="347353"/>
                  <a:pt x="76869" y="345660"/>
                  <a:pt x="73195" y="343027"/>
                </a:cubicBezTo>
                <a:cubicBezTo>
                  <a:pt x="56241" y="331269"/>
                  <a:pt x="107009" y="332586"/>
                  <a:pt x="107009" y="179743"/>
                </a:cubicBezTo>
                <a:cubicBezTo>
                  <a:pt x="107009" y="168080"/>
                  <a:pt x="108422" y="156793"/>
                  <a:pt x="111154" y="145977"/>
                </a:cubicBezTo>
                <a:cubicBezTo>
                  <a:pt x="105314" y="141838"/>
                  <a:pt x="102111" y="134972"/>
                  <a:pt x="102771" y="127824"/>
                </a:cubicBezTo>
                <a:lnTo>
                  <a:pt x="108987" y="68003"/>
                </a:lnTo>
                <a:cubicBezTo>
                  <a:pt x="110965" y="49192"/>
                  <a:pt x="122645" y="32826"/>
                  <a:pt x="139787" y="25019"/>
                </a:cubicBezTo>
                <a:cubicBezTo>
                  <a:pt x="174449" y="9218"/>
                  <a:pt x="211748" y="0"/>
                  <a:pt x="250743" y="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pic>
        <p:nvPicPr>
          <p:cNvPr id="2" name="Picture 1" descr="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10" y="1064895"/>
            <a:ext cx="8700770" cy="3872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23850" y="757555"/>
            <a:ext cx="5076825" cy="739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1811" y="906613"/>
            <a:ext cx="391858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Implementation Results:</a:t>
            </a:r>
            <a:endParaRPr lang="en-US" altLang="zh-CN" sz="24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5" name="图片 4" descr="图片包含 人, 男人, 白色, 女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r="6288"/>
          <a:stretch>
            <a:fillRect/>
          </a:stretch>
        </p:blipFill>
        <p:spPr>
          <a:xfrm>
            <a:off x="498037" y="166482"/>
            <a:ext cx="1246900" cy="132157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22912" y="398051"/>
            <a:ext cx="46968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2019-nCoV Prevention Manual</a:t>
            </a:r>
            <a:endParaRPr lang="zh-CN" altLang="en-US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îṡ1iḋé"/>
          <p:cNvSpPr/>
          <p:nvPr/>
        </p:nvSpPr>
        <p:spPr bwMode="auto">
          <a:xfrm>
            <a:off x="0" y="4897120"/>
            <a:ext cx="12192000" cy="1960880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/>
          </a:p>
        </p:txBody>
      </p:sp>
      <p:grpSp>
        <p:nvGrpSpPr>
          <p:cNvPr id="9" name="组合 8"/>
          <p:cNvGrpSpPr/>
          <p:nvPr/>
        </p:nvGrpSpPr>
        <p:grpSpPr>
          <a:xfrm>
            <a:off x="10995660" y="5184775"/>
            <a:ext cx="982345" cy="1403350"/>
            <a:chOff x="8537072" y="3536972"/>
            <a:chExt cx="2520101" cy="332102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/>
            <a:srcRect l="20225" t="11074" r="22664" b="15437"/>
            <a:stretch>
              <a:fillRect/>
            </a:stretch>
          </p:blipFill>
          <p:spPr>
            <a:xfrm>
              <a:off x="8537072" y="3536972"/>
              <a:ext cx="2520101" cy="3321028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 rot="5400000">
              <a:off x="8545512" y="4238626"/>
              <a:ext cx="508002" cy="317500"/>
            </a:xfrm>
            <a:prstGeom prst="ellipse">
              <a:avLst/>
            </a:prstGeom>
            <a:solidFill>
              <a:srgbClr val="0060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ïšļïḋê"/>
          <p:cNvSpPr/>
          <p:nvPr/>
        </p:nvSpPr>
        <p:spPr bwMode="auto">
          <a:xfrm>
            <a:off x="183" y="5656037"/>
            <a:ext cx="1128277" cy="1126573"/>
          </a:xfrm>
          <a:custGeom>
            <a:avLst/>
            <a:gdLst>
              <a:gd name="connsiteX0" fmla="*/ 499463 w 607639"/>
              <a:gd name="connsiteY0" fmla="*/ 537003 h 606722"/>
              <a:gd name="connsiteX1" fmla="*/ 498757 w 607639"/>
              <a:gd name="connsiteY1" fmla="*/ 537709 h 606722"/>
              <a:gd name="connsiteX2" fmla="*/ 499022 w 607639"/>
              <a:gd name="connsiteY2" fmla="*/ 537356 h 606722"/>
              <a:gd name="connsiteX3" fmla="*/ 500803 w 607639"/>
              <a:gd name="connsiteY3" fmla="*/ 535663 h 606722"/>
              <a:gd name="connsiteX4" fmla="*/ 499815 w 607639"/>
              <a:gd name="connsiteY4" fmla="*/ 536651 h 606722"/>
              <a:gd name="connsiteX5" fmla="*/ 500020 w 607639"/>
              <a:gd name="connsiteY5" fmla="*/ 536417 h 606722"/>
              <a:gd name="connsiteX6" fmla="*/ 500299 w 607639"/>
              <a:gd name="connsiteY6" fmla="*/ 536158 h 606722"/>
              <a:gd name="connsiteX7" fmla="*/ 500570 w 607639"/>
              <a:gd name="connsiteY7" fmla="*/ 535863 h 606722"/>
              <a:gd name="connsiteX8" fmla="*/ 501791 w 607639"/>
              <a:gd name="connsiteY8" fmla="*/ 534675 h 606722"/>
              <a:gd name="connsiteX9" fmla="*/ 500803 w 607639"/>
              <a:gd name="connsiteY9" fmla="*/ 535663 h 606722"/>
              <a:gd name="connsiteX10" fmla="*/ 501252 w 607639"/>
              <a:gd name="connsiteY10" fmla="*/ 535124 h 606722"/>
              <a:gd name="connsiteX11" fmla="*/ 501791 w 607639"/>
              <a:gd name="connsiteY11" fmla="*/ 534675 h 606722"/>
              <a:gd name="connsiteX12" fmla="*/ 505742 w 607639"/>
              <a:gd name="connsiteY12" fmla="*/ 530723 h 606722"/>
              <a:gd name="connsiteX13" fmla="*/ 504825 w 607639"/>
              <a:gd name="connsiteY13" fmla="*/ 531570 h 606722"/>
              <a:gd name="connsiteX14" fmla="*/ 505284 w 607639"/>
              <a:gd name="connsiteY14" fmla="*/ 531099 h 606722"/>
              <a:gd name="connsiteX15" fmla="*/ 347031 w 607639"/>
              <a:gd name="connsiteY15" fmla="*/ 313892 h 606722"/>
              <a:gd name="connsiteX16" fmla="*/ 314366 w 607639"/>
              <a:gd name="connsiteY16" fmla="*/ 346508 h 606722"/>
              <a:gd name="connsiteX17" fmla="*/ 347031 w 607639"/>
              <a:gd name="connsiteY17" fmla="*/ 379123 h 606722"/>
              <a:gd name="connsiteX18" fmla="*/ 379696 w 607639"/>
              <a:gd name="connsiteY18" fmla="*/ 346508 h 606722"/>
              <a:gd name="connsiteX19" fmla="*/ 347031 w 607639"/>
              <a:gd name="connsiteY19" fmla="*/ 313892 h 606722"/>
              <a:gd name="connsiteX20" fmla="*/ 260607 w 607639"/>
              <a:gd name="connsiteY20" fmla="*/ 213024 h 606722"/>
              <a:gd name="connsiteX21" fmla="*/ 207649 w 607639"/>
              <a:gd name="connsiteY21" fmla="*/ 265813 h 606722"/>
              <a:gd name="connsiteX22" fmla="*/ 260607 w 607639"/>
              <a:gd name="connsiteY22" fmla="*/ 318691 h 606722"/>
              <a:gd name="connsiteX23" fmla="*/ 313476 w 607639"/>
              <a:gd name="connsiteY23" fmla="*/ 265813 h 606722"/>
              <a:gd name="connsiteX24" fmla="*/ 260607 w 607639"/>
              <a:gd name="connsiteY24" fmla="*/ 213024 h 606722"/>
              <a:gd name="connsiteX25" fmla="*/ 270042 w 607639"/>
              <a:gd name="connsiteY25" fmla="*/ 0 h 606722"/>
              <a:gd name="connsiteX26" fmla="*/ 337597 w 607639"/>
              <a:gd name="connsiteY26" fmla="*/ 0 h 606722"/>
              <a:gd name="connsiteX27" fmla="*/ 337597 w 607639"/>
              <a:gd name="connsiteY27" fmla="*/ 47901 h 606722"/>
              <a:gd name="connsiteX28" fmla="*/ 327806 w 607639"/>
              <a:gd name="connsiteY28" fmla="*/ 47901 h 606722"/>
              <a:gd name="connsiteX29" fmla="*/ 327806 w 607639"/>
              <a:gd name="connsiteY29" fmla="*/ 105756 h 606722"/>
              <a:gd name="connsiteX30" fmla="*/ 426691 w 607639"/>
              <a:gd name="connsiteY30" fmla="*/ 146726 h 606722"/>
              <a:gd name="connsiteX31" fmla="*/ 467723 w 607639"/>
              <a:gd name="connsiteY31" fmla="*/ 105756 h 606722"/>
              <a:gd name="connsiteX32" fmla="*/ 460780 w 607639"/>
              <a:gd name="connsiteY32" fmla="*/ 98913 h 606722"/>
              <a:gd name="connsiteX33" fmla="*/ 494691 w 607639"/>
              <a:gd name="connsiteY33" fmla="*/ 64965 h 606722"/>
              <a:gd name="connsiteX34" fmla="*/ 530383 w 607639"/>
              <a:gd name="connsiteY34" fmla="*/ 100602 h 606722"/>
              <a:gd name="connsiteX35" fmla="*/ 531095 w 607639"/>
              <a:gd name="connsiteY35" fmla="*/ 101313 h 606722"/>
              <a:gd name="connsiteX36" fmla="*/ 537414 w 607639"/>
              <a:gd name="connsiteY36" fmla="*/ 107534 h 606722"/>
              <a:gd name="connsiteX37" fmla="*/ 537770 w 607639"/>
              <a:gd name="connsiteY37" fmla="*/ 107978 h 606722"/>
              <a:gd name="connsiteX38" fmla="*/ 537948 w 607639"/>
              <a:gd name="connsiteY38" fmla="*/ 108156 h 606722"/>
              <a:gd name="connsiteX39" fmla="*/ 538482 w 607639"/>
              <a:gd name="connsiteY39" fmla="*/ 108689 h 606722"/>
              <a:gd name="connsiteX40" fmla="*/ 538215 w 607639"/>
              <a:gd name="connsiteY40" fmla="*/ 108423 h 606722"/>
              <a:gd name="connsiteX41" fmla="*/ 538749 w 607639"/>
              <a:gd name="connsiteY41" fmla="*/ 108867 h 606722"/>
              <a:gd name="connsiteX42" fmla="*/ 539105 w 607639"/>
              <a:gd name="connsiteY42" fmla="*/ 109311 h 606722"/>
              <a:gd name="connsiteX43" fmla="*/ 542487 w 607639"/>
              <a:gd name="connsiteY43" fmla="*/ 112688 h 606722"/>
              <a:gd name="connsiteX44" fmla="*/ 508576 w 607639"/>
              <a:gd name="connsiteY44" fmla="*/ 146637 h 606722"/>
              <a:gd name="connsiteX45" fmla="*/ 501634 w 607639"/>
              <a:gd name="connsiteY45" fmla="*/ 139705 h 606722"/>
              <a:gd name="connsiteX46" fmla="*/ 460691 w 607639"/>
              <a:gd name="connsiteY46" fmla="*/ 180675 h 606722"/>
              <a:gd name="connsiteX47" fmla="*/ 501723 w 607639"/>
              <a:gd name="connsiteY47" fmla="*/ 279410 h 606722"/>
              <a:gd name="connsiteX48" fmla="*/ 559576 w 607639"/>
              <a:gd name="connsiteY48" fmla="*/ 279410 h 606722"/>
              <a:gd name="connsiteX49" fmla="*/ 559576 w 607639"/>
              <a:gd name="connsiteY49" fmla="*/ 269634 h 606722"/>
              <a:gd name="connsiteX50" fmla="*/ 607639 w 607639"/>
              <a:gd name="connsiteY50" fmla="*/ 269634 h 606722"/>
              <a:gd name="connsiteX51" fmla="*/ 607639 w 607639"/>
              <a:gd name="connsiteY51" fmla="*/ 337088 h 606722"/>
              <a:gd name="connsiteX52" fmla="*/ 559576 w 607639"/>
              <a:gd name="connsiteY52" fmla="*/ 337088 h 606722"/>
              <a:gd name="connsiteX53" fmla="*/ 559576 w 607639"/>
              <a:gd name="connsiteY53" fmla="*/ 327312 h 606722"/>
              <a:gd name="connsiteX54" fmla="*/ 501723 w 607639"/>
              <a:gd name="connsiteY54" fmla="*/ 327312 h 606722"/>
              <a:gd name="connsiteX55" fmla="*/ 460691 w 607639"/>
              <a:gd name="connsiteY55" fmla="*/ 426047 h 606722"/>
              <a:gd name="connsiteX56" fmla="*/ 501634 w 607639"/>
              <a:gd name="connsiteY56" fmla="*/ 467017 h 606722"/>
              <a:gd name="connsiteX57" fmla="*/ 508576 w 607639"/>
              <a:gd name="connsiteY57" fmla="*/ 460085 h 606722"/>
              <a:gd name="connsiteX58" fmla="*/ 542487 w 607639"/>
              <a:gd name="connsiteY58" fmla="*/ 493945 h 606722"/>
              <a:gd name="connsiteX59" fmla="*/ 506885 w 607639"/>
              <a:gd name="connsiteY59" fmla="*/ 529582 h 606722"/>
              <a:gd name="connsiteX60" fmla="*/ 506867 w 607639"/>
              <a:gd name="connsiteY60" fmla="*/ 529599 h 606722"/>
              <a:gd name="connsiteX61" fmla="*/ 505283 w 607639"/>
              <a:gd name="connsiteY61" fmla="*/ 531093 h 606722"/>
              <a:gd name="connsiteX62" fmla="*/ 501278 w 607639"/>
              <a:gd name="connsiteY62" fmla="*/ 535092 h 606722"/>
              <a:gd name="connsiteX63" fmla="*/ 500570 w 607639"/>
              <a:gd name="connsiteY63" fmla="*/ 535863 h 606722"/>
              <a:gd name="connsiteX64" fmla="*/ 500309 w 607639"/>
              <a:gd name="connsiteY64" fmla="*/ 536086 h 606722"/>
              <a:gd name="connsiteX65" fmla="*/ 500020 w 607639"/>
              <a:gd name="connsiteY65" fmla="*/ 536417 h 606722"/>
              <a:gd name="connsiteX66" fmla="*/ 499052 w 607639"/>
              <a:gd name="connsiteY66" fmla="*/ 537314 h 606722"/>
              <a:gd name="connsiteX67" fmla="*/ 498162 w 607639"/>
              <a:gd name="connsiteY67" fmla="*/ 538291 h 606722"/>
              <a:gd name="connsiteX68" fmla="*/ 494691 w 607639"/>
              <a:gd name="connsiteY68" fmla="*/ 541668 h 606722"/>
              <a:gd name="connsiteX69" fmla="*/ 460780 w 607639"/>
              <a:gd name="connsiteY69" fmla="*/ 507809 h 606722"/>
              <a:gd name="connsiteX70" fmla="*/ 467723 w 607639"/>
              <a:gd name="connsiteY70" fmla="*/ 500877 h 606722"/>
              <a:gd name="connsiteX71" fmla="*/ 426691 w 607639"/>
              <a:gd name="connsiteY71" fmla="*/ 459996 h 606722"/>
              <a:gd name="connsiteX72" fmla="*/ 327806 w 607639"/>
              <a:gd name="connsiteY72" fmla="*/ 500966 h 606722"/>
              <a:gd name="connsiteX73" fmla="*/ 327806 w 607639"/>
              <a:gd name="connsiteY73" fmla="*/ 558732 h 606722"/>
              <a:gd name="connsiteX74" fmla="*/ 337597 w 607639"/>
              <a:gd name="connsiteY74" fmla="*/ 558732 h 606722"/>
              <a:gd name="connsiteX75" fmla="*/ 337597 w 607639"/>
              <a:gd name="connsiteY75" fmla="*/ 606722 h 606722"/>
              <a:gd name="connsiteX76" fmla="*/ 270042 w 607639"/>
              <a:gd name="connsiteY76" fmla="*/ 606722 h 606722"/>
              <a:gd name="connsiteX77" fmla="*/ 270042 w 607639"/>
              <a:gd name="connsiteY77" fmla="*/ 558732 h 606722"/>
              <a:gd name="connsiteX78" fmla="*/ 279832 w 607639"/>
              <a:gd name="connsiteY78" fmla="*/ 558732 h 606722"/>
              <a:gd name="connsiteX79" fmla="*/ 279832 w 607639"/>
              <a:gd name="connsiteY79" fmla="*/ 500966 h 606722"/>
              <a:gd name="connsiteX80" fmla="*/ 180948 w 607639"/>
              <a:gd name="connsiteY80" fmla="*/ 459996 h 606722"/>
              <a:gd name="connsiteX81" fmla="*/ 139916 w 607639"/>
              <a:gd name="connsiteY81" fmla="*/ 500877 h 606722"/>
              <a:gd name="connsiteX82" fmla="*/ 146859 w 607639"/>
              <a:gd name="connsiteY82" fmla="*/ 507809 h 606722"/>
              <a:gd name="connsiteX83" fmla="*/ 112859 w 607639"/>
              <a:gd name="connsiteY83" fmla="*/ 541668 h 606722"/>
              <a:gd name="connsiteX84" fmla="*/ 77256 w 607639"/>
              <a:gd name="connsiteY84" fmla="*/ 506120 h 606722"/>
              <a:gd name="connsiteX85" fmla="*/ 68534 w 607639"/>
              <a:gd name="connsiteY85" fmla="*/ 497411 h 606722"/>
              <a:gd name="connsiteX86" fmla="*/ 65063 w 607639"/>
              <a:gd name="connsiteY86" fmla="*/ 493945 h 606722"/>
              <a:gd name="connsiteX87" fmla="*/ 99063 w 607639"/>
              <a:gd name="connsiteY87" fmla="*/ 460085 h 606722"/>
              <a:gd name="connsiteX88" fmla="*/ 105916 w 607639"/>
              <a:gd name="connsiteY88" fmla="*/ 467017 h 606722"/>
              <a:gd name="connsiteX89" fmla="*/ 146948 w 607639"/>
              <a:gd name="connsiteY89" fmla="*/ 426047 h 606722"/>
              <a:gd name="connsiteX90" fmla="*/ 105916 w 607639"/>
              <a:gd name="connsiteY90" fmla="*/ 327312 h 606722"/>
              <a:gd name="connsiteX91" fmla="*/ 47974 w 607639"/>
              <a:gd name="connsiteY91" fmla="*/ 327312 h 606722"/>
              <a:gd name="connsiteX92" fmla="*/ 47974 w 607639"/>
              <a:gd name="connsiteY92" fmla="*/ 337088 h 606722"/>
              <a:gd name="connsiteX93" fmla="*/ 0 w 607639"/>
              <a:gd name="connsiteY93" fmla="*/ 337088 h 606722"/>
              <a:gd name="connsiteX94" fmla="*/ 0 w 607639"/>
              <a:gd name="connsiteY94" fmla="*/ 269634 h 606722"/>
              <a:gd name="connsiteX95" fmla="*/ 47974 w 607639"/>
              <a:gd name="connsiteY95" fmla="*/ 269634 h 606722"/>
              <a:gd name="connsiteX96" fmla="*/ 47974 w 607639"/>
              <a:gd name="connsiteY96" fmla="*/ 279410 h 606722"/>
              <a:gd name="connsiteX97" fmla="*/ 105916 w 607639"/>
              <a:gd name="connsiteY97" fmla="*/ 279410 h 606722"/>
              <a:gd name="connsiteX98" fmla="*/ 146948 w 607639"/>
              <a:gd name="connsiteY98" fmla="*/ 180675 h 606722"/>
              <a:gd name="connsiteX99" fmla="*/ 105916 w 607639"/>
              <a:gd name="connsiteY99" fmla="*/ 139705 h 606722"/>
              <a:gd name="connsiteX100" fmla="*/ 99063 w 607639"/>
              <a:gd name="connsiteY100" fmla="*/ 146637 h 606722"/>
              <a:gd name="connsiteX101" fmla="*/ 65063 w 607639"/>
              <a:gd name="connsiteY101" fmla="*/ 112688 h 606722"/>
              <a:gd name="connsiteX102" fmla="*/ 106450 w 607639"/>
              <a:gd name="connsiteY102" fmla="*/ 71452 h 606722"/>
              <a:gd name="connsiteX103" fmla="*/ 112859 w 607639"/>
              <a:gd name="connsiteY103" fmla="*/ 64965 h 606722"/>
              <a:gd name="connsiteX104" fmla="*/ 146859 w 607639"/>
              <a:gd name="connsiteY104" fmla="*/ 98913 h 606722"/>
              <a:gd name="connsiteX105" fmla="*/ 139916 w 607639"/>
              <a:gd name="connsiteY105" fmla="*/ 105756 h 606722"/>
              <a:gd name="connsiteX106" fmla="*/ 180948 w 607639"/>
              <a:gd name="connsiteY106" fmla="*/ 146726 h 606722"/>
              <a:gd name="connsiteX107" fmla="*/ 279832 w 607639"/>
              <a:gd name="connsiteY107" fmla="*/ 105756 h 606722"/>
              <a:gd name="connsiteX108" fmla="*/ 279832 w 607639"/>
              <a:gd name="connsiteY108" fmla="*/ 47901 h 606722"/>
              <a:gd name="connsiteX109" fmla="*/ 270042 w 607639"/>
              <a:gd name="connsiteY109" fmla="*/ 47901 h 606722"/>
              <a:gd name="connsiteX110" fmla="*/ 270042 w 607639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07639" h="606722">
                <a:moveTo>
                  <a:pt x="499463" y="537003"/>
                </a:moveTo>
                <a:cubicBezTo>
                  <a:pt x="499198" y="537268"/>
                  <a:pt x="499022" y="537444"/>
                  <a:pt x="498757" y="537709"/>
                </a:cubicBezTo>
                <a:lnTo>
                  <a:pt x="499022" y="537356"/>
                </a:lnTo>
                <a:close/>
                <a:moveTo>
                  <a:pt x="500803" y="535663"/>
                </a:moveTo>
                <a:lnTo>
                  <a:pt x="499815" y="536651"/>
                </a:lnTo>
                <a:lnTo>
                  <a:pt x="500020" y="536417"/>
                </a:lnTo>
                <a:lnTo>
                  <a:pt x="500299" y="536158"/>
                </a:lnTo>
                <a:lnTo>
                  <a:pt x="500570" y="535863"/>
                </a:lnTo>
                <a:close/>
                <a:moveTo>
                  <a:pt x="501791" y="534675"/>
                </a:moveTo>
                <a:cubicBezTo>
                  <a:pt x="501522" y="534944"/>
                  <a:pt x="501162" y="535304"/>
                  <a:pt x="500803" y="535663"/>
                </a:cubicBezTo>
                <a:lnTo>
                  <a:pt x="501252" y="535124"/>
                </a:lnTo>
                <a:cubicBezTo>
                  <a:pt x="501432" y="535034"/>
                  <a:pt x="501611" y="534855"/>
                  <a:pt x="501791" y="534675"/>
                </a:cubicBezTo>
                <a:close/>
                <a:moveTo>
                  <a:pt x="505742" y="530723"/>
                </a:moveTo>
                <a:cubicBezTo>
                  <a:pt x="505467" y="531005"/>
                  <a:pt x="505192" y="531288"/>
                  <a:pt x="504825" y="531570"/>
                </a:cubicBezTo>
                <a:lnTo>
                  <a:pt x="505284" y="531099"/>
                </a:lnTo>
                <a:close/>
                <a:moveTo>
                  <a:pt x="347031" y="313892"/>
                </a:moveTo>
                <a:cubicBezTo>
                  <a:pt x="328963" y="313892"/>
                  <a:pt x="314366" y="328467"/>
                  <a:pt x="314366" y="346508"/>
                </a:cubicBezTo>
                <a:cubicBezTo>
                  <a:pt x="314366" y="364549"/>
                  <a:pt x="328963" y="379123"/>
                  <a:pt x="347031" y="379123"/>
                </a:cubicBezTo>
                <a:cubicBezTo>
                  <a:pt x="365099" y="379123"/>
                  <a:pt x="379696" y="364549"/>
                  <a:pt x="379696" y="346508"/>
                </a:cubicBezTo>
                <a:cubicBezTo>
                  <a:pt x="379696" y="328467"/>
                  <a:pt x="365099" y="313892"/>
                  <a:pt x="347031" y="313892"/>
                </a:cubicBezTo>
                <a:close/>
                <a:moveTo>
                  <a:pt x="260607" y="213024"/>
                </a:moveTo>
                <a:cubicBezTo>
                  <a:pt x="231325" y="213024"/>
                  <a:pt x="207649" y="236663"/>
                  <a:pt x="207649" y="265813"/>
                </a:cubicBezTo>
                <a:cubicBezTo>
                  <a:pt x="207649" y="295052"/>
                  <a:pt x="231325" y="318691"/>
                  <a:pt x="260607" y="318691"/>
                </a:cubicBezTo>
                <a:cubicBezTo>
                  <a:pt x="289801" y="318691"/>
                  <a:pt x="313476" y="295052"/>
                  <a:pt x="313476" y="265813"/>
                </a:cubicBezTo>
                <a:cubicBezTo>
                  <a:pt x="313476" y="236663"/>
                  <a:pt x="289801" y="213024"/>
                  <a:pt x="260607" y="213024"/>
                </a:cubicBezTo>
                <a:close/>
                <a:moveTo>
                  <a:pt x="270042" y="0"/>
                </a:moveTo>
                <a:lnTo>
                  <a:pt x="337597" y="0"/>
                </a:lnTo>
                <a:cubicBezTo>
                  <a:pt x="369372" y="0"/>
                  <a:pt x="369372" y="47901"/>
                  <a:pt x="337597" y="47901"/>
                </a:cubicBezTo>
                <a:lnTo>
                  <a:pt x="327806" y="47901"/>
                </a:lnTo>
                <a:lnTo>
                  <a:pt x="327806" y="105756"/>
                </a:lnTo>
                <a:cubicBezTo>
                  <a:pt x="364832" y="110200"/>
                  <a:pt x="398743" y="124864"/>
                  <a:pt x="426691" y="146726"/>
                </a:cubicBezTo>
                <a:lnTo>
                  <a:pt x="467723" y="105756"/>
                </a:lnTo>
                <a:lnTo>
                  <a:pt x="460780" y="98913"/>
                </a:lnTo>
                <a:cubicBezTo>
                  <a:pt x="438351" y="76429"/>
                  <a:pt x="472262" y="42569"/>
                  <a:pt x="494691" y="64965"/>
                </a:cubicBezTo>
                <a:lnTo>
                  <a:pt x="530383" y="100602"/>
                </a:lnTo>
                <a:lnTo>
                  <a:pt x="531095" y="101313"/>
                </a:lnTo>
                <a:lnTo>
                  <a:pt x="537414" y="107534"/>
                </a:lnTo>
                <a:lnTo>
                  <a:pt x="537770" y="107978"/>
                </a:lnTo>
                <a:lnTo>
                  <a:pt x="537948" y="108156"/>
                </a:lnTo>
                <a:lnTo>
                  <a:pt x="538482" y="108689"/>
                </a:lnTo>
                <a:lnTo>
                  <a:pt x="538215" y="108423"/>
                </a:lnTo>
                <a:lnTo>
                  <a:pt x="538749" y="108867"/>
                </a:lnTo>
                <a:lnTo>
                  <a:pt x="539105" y="109311"/>
                </a:lnTo>
                <a:lnTo>
                  <a:pt x="542487" y="112688"/>
                </a:lnTo>
                <a:cubicBezTo>
                  <a:pt x="564917" y="135084"/>
                  <a:pt x="531006" y="168944"/>
                  <a:pt x="508576" y="146637"/>
                </a:cubicBezTo>
                <a:lnTo>
                  <a:pt x="501634" y="139705"/>
                </a:lnTo>
                <a:lnTo>
                  <a:pt x="460691" y="180675"/>
                </a:lnTo>
                <a:cubicBezTo>
                  <a:pt x="482586" y="208491"/>
                  <a:pt x="497272" y="242440"/>
                  <a:pt x="501723" y="279410"/>
                </a:cubicBezTo>
                <a:lnTo>
                  <a:pt x="559576" y="279410"/>
                </a:lnTo>
                <a:lnTo>
                  <a:pt x="559576" y="269634"/>
                </a:lnTo>
                <a:cubicBezTo>
                  <a:pt x="559576" y="237908"/>
                  <a:pt x="607639" y="237908"/>
                  <a:pt x="607639" y="269634"/>
                </a:cubicBezTo>
                <a:lnTo>
                  <a:pt x="607639" y="337088"/>
                </a:lnTo>
                <a:cubicBezTo>
                  <a:pt x="607639" y="368814"/>
                  <a:pt x="559576" y="368814"/>
                  <a:pt x="559576" y="337088"/>
                </a:cubicBezTo>
                <a:lnTo>
                  <a:pt x="559576" y="327312"/>
                </a:lnTo>
                <a:lnTo>
                  <a:pt x="501723" y="327312"/>
                </a:lnTo>
                <a:cubicBezTo>
                  <a:pt x="497272" y="364282"/>
                  <a:pt x="482586" y="398142"/>
                  <a:pt x="460691" y="426047"/>
                </a:cubicBezTo>
                <a:lnTo>
                  <a:pt x="501634" y="467017"/>
                </a:lnTo>
                <a:lnTo>
                  <a:pt x="508576" y="460085"/>
                </a:lnTo>
                <a:cubicBezTo>
                  <a:pt x="531006" y="437689"/>
                  <a:pt x="565006" y="471549"/>
                  <a:pt x="542487" y="493945"/>
                </a:cubicBezTo>
                <a:lnTo>
                  <a:pt x="506885" y="529582"/>
                </a:lnTo>
                <a:lnTo>
                  <a:pt x="506867" y="529599"/>
                </a:lnTo>
                <a:lnTo>
                  <a:pt x="505283" y="531093"/>
                </a:lnTo>
                <a:lnTo>
                  <a:pt x="501278" y="535092"/>
                </a:lnTo>
                <a:lnTo>
                  <a:pt x="500570" y="535863"/>
                </a:lnTo>
                <a:lnTo>
                  <a:pt x="500309" y="536086"/>
                </a:lnTo>
                <a:lnTo>
                  <a:pt x="500020" y="536417"/>
                </a:lnTo>
                <a:lnTo>
                  <a:pt x="499052" y="537314"/>
                </a:lnTo>
                <a:lnTo>
                  <a:pt x="498162" y="538291"/>
                </a:lnTo>
                <a:lnTo>
                  <a:pt x="494691" y="541668"/>
                </a:lnTo>
                <a:cubicBezTo>
                  <a:pt x="472351" y="564064"/>
                  <a:pt x="438351" y="530204"/>
                  <a:pt x="460780" y="507809"/>
                </a:cubicBezTo>
                <a:lnTo>
                  <a:pt x="467723" y="500877"/>
                </a:lnTo>
                <a:lnTo>
                  <a:pt x="426691" y="459996"/>
                </a:lnTo>
                <a:cubicBezTo>
                  <a:pt x="398743" y="481858"/>
                  <a:pt x="364832" y="496522"/>
                  <a:pt x="327806" y="500966"/>
                </a:cubicBezTo>
                <a:lnTo>
                  <a:pt x="327806" y="558732"/>
                </a:lnTo>
                <a:lnTo>
                  <a:pt x="337597" y="558732"/>
                </a:lnTo>
                <a:cubicBezTo>
                  <a:pt x="369372" y="558732"/>
                  <a:pt x="369372" y="606722"/>
                  <a:pt x="337597" y="606722"/>
                </a:cubicBezTo>
                <a:lnTo>
                  <a:pt x="270042" y="606722"/>
                </a:lnTo>
                <a:cubicBezTo>
                  <a:pt x="238267" y="606722"/>
                  <a:pt x="238267" y="558732"/>
                  <a:pt x="270042" y="558732"/>
                </a:cubicBezTo>
                <a:lnTo>
                  <a:pt x="279832" y="558732"/>
                </a:lnTo>
                <a:lnTo>
                  <a:pt x="279832" y="500966"/>
                </a:lnTo>
                <a:cubicBezTo>
                  <a:pt x="242806" y="496522"/>
                  <a:pt x="208806" y="481858"/>
                  <a:pt x="180948" y="459996"/>
                </a:cubicBezTo>
                <a:lnTo>
                  <a:pt x="139916" y="500877"/>
                </a:lnTo>
                <a:lnTo>
                  <a:pt x="146859" y="507809"/>
                </a:lnTo>
                <a:cubicBezTo>
                  <a:pt x="169288" y="530204"/>
                  <a:pt x="135288" y="564064"/>
                  <a:pt x="112859" y="541668"/>
                </a:cubicBezTo>
                <a:lnTo>
                  <a:pt x="77256" y="506120"/>
                </a:lnTo>
                <a:lnTo>
                  <a:pt x="68534" y="497411"/>
                </a:lnTo>
                <a:lnTo>
                  <a:pt x="65063" y="493945"/>
                </a:lnTo>
                <a:cubicBezTo>
                  <a:pt x="42633" y="471549"/>
                  <a:pt x="76633" y="437689"/>
                  <a:pt x="99063" y="460085"/>
                </a:cubicBezTo>
                <a:lnTo>
                  <a:pt x="105916" y="467017"/>
                </a:lnTo>
                <a:lnTo>
                  <a:pt x="146948" y="426047"/>
                </a:lnTo>
                <a:cubicBezTo>
                  <a:pt x="125052" y="398142"/>
                  <a:pt x="110366" y="364282"/>
                  <a:pt x="105916" y="327312"/>
                </a:cubicBezTo>
                <a:lnTo>
                  <a:pt x="47974" y="327312"/>
                </a:lnTo>
                <a:lnTo>
                  <a:pt x="47974" y="337088"/>
                </a:lnTo>
                <a:cubicBezTo>
                  <a:pt x="47974" y="368814"/>
                  <a:pt x="0" y="368814"/>
                  <a:pt x="0" y="337088"/>
                </a:cubicBezTo>
                <a:lnTo>
                  <a:pt x="0" y="269634"/>
                </a:lnTo>
                <a:cubicBezTo>
                  <a:pt x="0" y="237908"/>
                  <a:pt x="47974" y="237908"/>
                  <a:pt x="47974" y="269634"/>
                </a:cubicBezTo>
                <a:lnTo>
                  <a:pt x="47974" y="279410"/>
                </a:lnTo>
                <a:lnTo>
                  <a:pt x="105916" y="279410"/>
                </a:lnTo>
                <a:cubicBezTo>
                  <a:pt x="110366" y="242440"/>
                  <a:pt x="125052" y="208491"/>
                  <a:pt x="146948" y="180675"/>
                </a:cubicBezTo>
                <a:lnTo>
                  <a:pt x="105916" y="139705"/>
                </a:lnTo>
                <a:lnTo>
                  <a:pt x="99063" y="146637"/>
                </a:lnTo>
                <a:cubicBezTo>
                  <a:pt x="76633" y="168944"/>
                  <a:pt x="42633" y="135084"/>
                  <a:pt x="65063" y="112688"/>
                </a:cubicBezTo>
                <a:lnTo>
                  <a:pt x="106450" y="71452"/>
                </a:lnTo>
                <a:lnTo>
                  <a:pt x="112859" y="64965"/>
                </a:lnTo>
                <a:cubicBezTo>
                  <a:pt x="135377" y="42569"/>
                  <a:pt x="169288" y="76518"/>
                  <a:pt x="146859" y="98913"/>
                </a:cubicBezTo>
                <a:lnTo>
                  <a:pt x="139916" y="105756"/>
                </a:lnTo>
                <a:lnTo>
                  <a:pt x="180948" y="146726"/>
                </a:lnTo>
                <a:cubicBezTo>
                  <a:pt x="208806" y="124864"/>
                  <a:pt x="242806" y="110200"/>
                  <a:pt x="279832" y="105756"/>
                </a:cubicBezTo>
                <a:lnTo>
                  <a:pt x="279832" y="47901"/>
                </a:lnTo>
                <a:lnTo>
                  <a:pt x="270042" y="47901"/>
                </a:lnTo>
                <a:cubicBezTo>
                  <a:pt x="238267" y="47901"/>
                  <a:pt x="238267" y="0"/>
                  <a:pt x="270042" y="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39" name="ïšļïḋê"/>
          <p:cNvSpPr/>
          <p:nvPr/>
        </p:nvSpPr>
        <p:spPr bwMode="auto">
          <a:xfrm>
            <a:off x="1481782" y="6068102"/>
            <a:ext cx="520899" cy="520112"/>
          </a:xfrm>
          <a:custGeom>
            <a:avLst/>
            <a:gdLst>
              <a:gd name="connsiteX0" fmla="*/ 499463 w 607639"/>
              <a:gd name="connsiteY0" fmla="*/ 537003 h 606722"/>
              <a:gd name="connsiteX1" fmla="*/ 498757 w 607639"/>
              <a:gd name="connsiteY1" fmla="*/ 537709 h 606722"/>
              <a:gd name="connsiteX2" fmla="*/ 499022 w 607639"/>
              <a:gd name="connsiteY2" fmla="*/ 537356 h 606722"/>
              <a:gd name="connsiteX3" fmla="*/ 500803 w 607639"/>
              <a:gd name="connsiteY3" fmla="*/ 535663 h 606722"/>
              <a:gd name="connsiteX4" fmla="*/ 499815 w 607639"/>
              <a:gd name="connsiteY4" fmla="*/ 536651 h 606722"/>
              <a:gd name="connsiteX5" fmla="*/ 500020 w 607639"/>
              <a:gd name="connsiteY5" fmla="*/ 536417 h 606722"/>
              <a:gd name="connsiteX6" fmla="*/ 500299 w 607639"/>
              <a:gd name="connsiteY6" fmla="*/ 536158 h 606722"/>
              <a:gd name="connsiteX7" fmla="*/ 500570 w 607639"/>
              <a:gd name="connsiteY7" fmla="*/ 535863 h 606722"/>
              <a:gd name="connsiteX8" fmla="*/ 501791 w 607639"/>
              <a:gd name="connsiteY8" fmla="*/ 534675 h 606722"/>
              <a:gd name="connsiteX9" fmla="*/ 500803 w 607639"/>
              <a:gd name="connsiteY9" fmla="*/ 535663 h 606722"/>
              <a:gd name="connsiteX10" fmla="*/ 501252 w 607639"/>
              <a:gd name="connsiteY10" fmla="*/ 535124 h 606722"/>
              <a:gd name="connsiteX11" fmla="*/ 501791 w 607639"/>
              <a:gd name="connsiteY11" fmla="*/ 534675 h 606722"/>
              <a:gd name="connsiteX12" fmla="*/ 505742 w 607639"/>
              <a:gd name="connsiteY12" fmla="*/ 530723 h 606722"/>
              <a:gd name="connsiteX13" fmla="*/ 504825 w 607639"/>
              <a:gd name="connsiteY13" fmla="*/ 531570 h 606722"/>
              <a:gd name="connsiteX14" fmla="*/ 505284 w 607639"/>
              <a:gd name="connsiteY14" fmla="*/ 531099 h 606722"/>
              <a:gd name="connsiteX15" fmla="*/ 347031 w 607639"/>
              <a:gd name="connsiteY15" fmla="*/ 313892 h 606722"/>
              <a:gd name="connsiteX16" fmla="*/ 314366 w 607639"/>
              <a:gd name="connsiteY16" fmla="*/ 346508 h 606722"/>
              <a:gd name="connsiteX17" fmla="*/ 347031 w 607639"/>
              <a:gd name="connsiteY17" fmla="*/ 379123 h 606722"/>
              <a:gd name="connsiteX18" fmla="*/ 379696 w 607639"/>
              <a:gd name="connsiteY18" fmla="*/ 346508 h 606722"/>
              <a:gd name="connsiteX19" fmla="*/ 347031 w 607639"/>
              <a:gd name="connsiteY19" fmla="*/ 313892 h 606722"/>
              <a:gd name="connsiteX20" fmla="*/ 260607 w 607639"/>
              <a:gd name="connsiteY20" fmla="*/ 213024 h 606722"/>
              <a:gd name="connsiteX21" fmla="*/ 207649 w 607639"/>
              <a:gd name="connsiteY21" fmla="*/ 265813 h 606722"/>
              <a:gd name="connsiteX22" fmla="*/ 260607 w 607639"/>
              <a:gd name="connsiteY22" fmla="*/ 318691 h 606722"/>
              <a:gd name="connsiteX23" fmla="*/ 313476 w 607639"/>
              <a:gd name="connsiteY23" fmla="*/ 265813 h 606722"/>
              <a:gd name="connsiteX24" fmla="*/ 260607 w 607639"/>
              <a:gd name="connsiteY24" fmla="*/ 213024 h 606722"/>
              <a:gd name="connsiteX25" fmla="*/ 270042 w 607639"/>
              <a:gd name="connsiteY25" fmla="*/ 0 h 606722"/>
              <a:gd name="connsiteX26" fmla="*/ 337597 w 607639"/>
              <a:gd name="connsiteY26" fmla="*/ 0 h 606722"/>
              <a:gd name="connsiteX27" fmla="*/ 337597 w 607639"/>
              <a:gd name="connsiteY27" fmla="*/ 47901 h 606722"/>
              <a:gd name="connsiteX28" fmla="*/ 327806 w 607639"/>
              <a:gd name="connsiteY28" fmla="*/ 47901 h 606722"/>
              <a:gd name="connsiteX29" fmla="*/ 327806 w 607639"/>
              <a:gd name="connsiteY29" fmla="*/ 105756 h 606722"/>
              <a:gd name="connsiteX30" fmla="*/ 426691 w 607639"/>
              <a:gd name="connsiteY30" fmla="*/ 146726 h 606722"/>
              <a:gd name="connsiteX31" fmla="*/ 467723 w 607639"/>
              <a:gd name="connsiteY31" fmla="*/ 105756 h 606722"/>
              <a:gd name="connsiteX32" fmla="*/ 460780 w 607639"/>
              <a:gd name="connsiteY32" fmla="*/ 98913 h 606722"/>
              <a:gd name="connsiteX33" fmla="*/ 494691 w 607639"/>
              <a:gd name="connsiteY33" fmla="*/ 64965 h 606722"/>
              <a:gd name="connsiteX34" fmla="*/ 530383 w 607639"/>
              <a:gd name="connsiteY34" fmla="*/ 100602 h 606722"/>
              <a:gd name="connsiteX35" fmla="*/ 531095 w 607639"/>
              <a:gd name="connsiteY35" fmla="*/ 101313 h 606722"/>
              <a:gd name="connsiteX36" fmla="*/ 537414 w 607639"/>
              <a:gd name="connsiteY36" fmla="*/ 107534 h 606722"/>
              <a:gd name="connsiteX37" fmla="*/ 537770 w 607639"/>
              <a:gd name="connsiteY37" fmla="*/ 107978 h 606722"/>
              <a:gd name="connsiteX38" fmla="*/ 537948 w 607639"/>
              <a:gd name="connsiteY38" fmla="*/ 108156 h 606722"/>
              <a:gd name="connsiteX39" fmla="*/ 538482 w 607639"/>
              <a:gd name="connsiteY39" fmla="*/ 108689 h 606722"/>
              <a:gd name="connsiteX40" fmla="*/ 538215 w 607639"/>
              <a:gd name="connsiteY40" fmla="*/ 108423 h 606722"/>
              <a:gd name="connsiteX41" fmla="*/ 538749 w 607639"/>
              <a:gd name="connsiteY41" fmla="*/ 108867 h 606722"/>
              <a:gd name="connsiteX42" fmla="*/ 539105 w 607639"/>
              <a:gd name="connsiteY42" fmla="*/ 109311 h 606722"/>
              <a:gd name="connsiteX43" fmla="*/ 542487 w 607639"/>
              <a:gd name="connsiteY43" fmla="*/ 112688 h 606722"/>
              <a:gd name="connsiteX44" fmla="*/ 508576 w 607639"/>
              <a:gd name="connsiteY44" fmla="*/ 146637 h 606722"/>
              <a:gd name="connsiteX45" fmla="*/ 501634 w 607639"/>
              <a:gd name="connsiteY45" fmla="*/ 139705 h 606722"/>
              <a:gd name="connsiteX46" fmla="*/ 460691 w 607639"/>
              <a:gd name="connsiteY46" fmla="*/ 180675 h 606722"/>
              <a:gd name="connsiteX47" fmla="*/ 501723 w 607639"/>
              <a:gd name="connsiteY47" fmla="*/ 279410 h 606722"/>
              <a:gd name="connsiteX48" fmla="*/ 559576 w 607639"/>
              <a:gd name="connsiteY48" fmla="*/ 279410 h 606722"/>
              <a:gd name="connsiteX49" fmla="*/ 559576 w 607639"/>
              <a:gd name="connsiteY49" fmla="*/ 269634 h 606722"/>
              <a:gd name="connsiteX50" fmla="*/ 607639 w 607639"/>
              <a:gd name="connsiteY50" fmla="*/ 269634 h 606722"/>
              <a:gd name="connsiteX51" fmla="*/ 607639 w 607639"/>
              <a:gd name="connsiteY51" fmla="*/ 337088 h 606722"/>
              <a:gd name="connsiteX52" fmla="*/ 559576 w 607639"/>
              <a:gd name="connsiteY52" fmla="*/ 337088 h 606722"/>
              <a:gd name="connsiteX53" fmla="*/ 559576 w 607639"/>
              <a:gd name="connsiteY53" fmla="*/ 327312 h 606722"/>
              <a:gd name="connsiteX54" fmla="*/ 501723 w 607639"/>
              <a:gd name="connsiteY54" fmla="*/ 327312 h 606722"/>
              <a:gd name="connsiteX55" fmla="*/ 460691 w 607639"/>
              <a:gd name="connsiteY55" fmla="*/ 426047 h 606722"/>
              <a:gd name="connsiteX56" fmla="*/ 501634 w 607639"/>
              <a:gd name="connsiteY56" fmla="*/ 467017 h 606722"/>
              <a:gd name="connsiteX57" fmla="*/ 508576 w 607639"/>
              <a:gd name="connsiteY57" fmla="*/ 460085 h 606722"/>
              <a:gd name="connsiteX58" fmla="*/ 542487 w 607639"/>
              <a:gd name="connsiteY58" fmla="*/ 493945 h 606722"/>
              <a:gd name="connsiteX59" fmla="*/ 506885 w 607639"/>
              <a:gd name="connsiteY59" fmla="*/ 529582 h 606722"/>
              <a:gd name="connsiteX60" fmla="*/ 506867 w 607639"/>
              <a:gd name="connsiteY60" fmla="*/ 529599 h 606722"/>
              <a:gd name="connsiteX61" fmla="*/ 505283 w 607639"/>
              <a:gd name="connsiteY61" fmla="*/ 531093 h 606722"/>
              <a:gd name="connsiteX62" fmla="*/ 501278 w 607639"/>
              <a:gd name="connsiteY62" fmla="*/ 535092 h 606722"/>
              <a:gd name="connsiteX63" fmla="*/ 500570 w 607639"/>
              <a:gd name="connsiteY63" fmla="*/ 535863 h 606722"/>
              <a:gd name="connsiteX64" fmla="*/ 500309 w 607639"/>
              <a:gd name="connsiteY64" fmla="*/ 536086 h 606722"/>
              <a:gd name="connsiteX65" fmla="*/ 500020 w 607639"/>
              <a:gd name="connsiteY65" fmla="*/ 536417 h 606722"/>
              <a:gd name="connsiteX66" fmla="*/ 499052 w 607639"/>
              <a:gd name="connsiteY66" fmla="*/ 537314 h 606722"/>
              <a:gd name="connsiteX67" fmla="*/ 498162 w 607639"/>
              <a:gd name="connsiteY67" fmla="*/ 538291 h 606722"/>
              <a:gd name="connsiteX68" fmla="*/ 494691 w 607639"/>
              <a:gd name="connsiteY68" fmla="*/ 541668 h 606722"/>
              <a:gd name="connsiteX69" fmla="*/ 460780 w 607639"/>
              <a:gd name="connsiteY69" fmla="*/ 507809 h 606722"/>
              <a:gd name="connsiteX70" fmla="*/ 467723 w 607639"/>
              <a:gd name="connsiteY70" fmla="*/ 500877 h 606722"/>
              <a:gd name="connsiteX71" fmla="*/ 426691 w 607639"/>
              <a:gd name="connsiteY71" fmla="*/ 459996 h 606722"/>
              <a:gd name="connsiteX72" fmla="*/ 327806 w 607639"/>
              <a:gd name="connsiteY72" fmla="*/ 500966 h 606722"/>
              <a:gd name="connsiteX73" fmla="*/ 327806 w 607639"/>
              <a:gd name="connsiteY73" fmla="*/ 558732 h 606722"/>
              <a:gd name="connsiteX74" fmla="*/ 337597 w 607639"/>
              <a:gd name="connsiteY74" fmla="*/ 558732 h 606722"/>
              <a:gd name="connsiteX75" fmla="*/ 337597 w 607639"/>
              <a:gd name="connsiteY75" fmla="*/ 606722 h 606722"/>
              <a:gd name="connsiteX76" fmla="*/ 270042 w 607639"/>
              <a:gd name="connsiteY76" fmla="*/ 606722 h 606722"/>
              <a:gd name="connsiteX77" fmla="*/ 270042 w 607639"/>
              <a:gd name="connsiteY77" fmla="*/ 558732 h 606722"/>
              <a:gd name="connsiteX78" fmla="*/ 279832 w 607639"/>
              <a:gd name="connsiteY78" fmla="*/ 558732 h 606722"/>
              <a:gd name="connsiteX79" fmla="*/ 279832 w 607639"/>
              <a:gd name="connsiteY79" fmla="*/ 500966 h 606722"/>
              <a:gd name="connsiteX80" fmla="*/ 180948 w 607639"/>
              <a:gd name="connsiteY80" fmla="*/ 459996 h 606722"/>
              <a:gd name="connsiteX81" fmla="*/ 139916 w 607639"/>
              <a:gd name="connsiteY81" fmla="*/ 500877 h 606722"/>
              <a:gd name="connsiteX82" fmla="*/ 146859 w 607639"/>
              <a:gd name="connsiteY82" fmla="*/ 507809 h 606722"/>
              <a:gd name="connsiteX83" fmla="*/ 112859 w 607639"/>
              <a:gd name="connsiteY83" fmla="*/ 541668 h 606722"/>
              <a:gd name="connsiteX84" fmla="*/ 77256 w 607639"/>
              <a:gd name="connsiteY84" fmla="*/ 506120 h 606722"/>
              <a:gd name="connsiteX85" fmla="*/ 68534 w 607639"/>
              <a:gd name="connsiteY85" fmla="*/ 497411 h 606722"/>
              <a:gd name="connsiteX86" fmla="*/ 65063 w 607639"/>
              <a:gd name="connsiteY86" fmla="*/ 493945 h 606722"/>
              <a:gd name="connsiteX87" fmla="*/ 99063 w 607639"/>
              <a:gd name="connsiteY87" fmla="*/ 460085 h 606722"/>
              <a:gd name="connsiteX88" fmla="*/ 105916 w 607639"/>
              <a:gd name="connsiteY88" fmla="*/ 467017 h 606722"/>
              <a:gd name="connsiteX89" fmla="*/ 146948 w 607639"/>
              <a:gd name="connsiteY89" fmla="*/ 426047 h 606722"/>
              <a:gd name="connsiteX90" fmla="*/ 105916 w 607639"/>
              <a:gd name="connsiteY90" fmla="*/ 327312 h 606722"/>
              <a:gd name="connsiteX91" fmla="*/ 47974 w 607639"/>
              <a:gd name="connsiteY91" fmla="*/ 327312 h 606722"/>
              <a:gd name="connsiteX92" fmla="*/ 47974 w 607639"/>
              <a:gd name="connsiteY92" fmla="*/ 337088 h 606722"/>
              <a:gd name="connsiteX93" fmla="*/ 0 w 607639"/>
              <a:gd name="connsiteY93" fmla="*/ 337088 h 606722"/>
              <a:gd name="connsiteX94" fmla="*/ 0 w 607639"/>
              <a:gd name="connsiteY94" fmla="*/ 269634 h 606722"/>
              <a:gd name="connsiteX95" fmla="*/ 47974 w 607639"/>
              <a:gd name="connsiteY95" fmla="*/ 269634 h 606722"/>
              <a:gd name="connsiteX96" fmla="*/ 47974 w 607639"/>
              <a:gd name="connsiteY96" fmla="*/ 279410 h 606722"/>
              <a:gd name="connsiteX97" fmla="*/ 105916 w 607639"/>
              <a:gd name="connsiteY97" fmla="*/ 279410 h 606722"/>
              <a:gd name="connsiteX98" fmla="*/ 146948 w 607639"/>
              <a:gd name="connsiteY98" fmla="*/ 180675 h 606722"/>
              <a:gd name="connsiteX99" fmla="*/ 105916 w 607639"/>
              <a:gd name="connsiteY99" fmla="*/ 139705 h 606722"/>
              <a:gd name="connsiteX100" fmla="*/ 99063 w 607639"/>
              <a:gd name="connsiteY100" fmla="*/ 146637 h 606722"/>
              <a:gd name="connsiteX101" fmla="*/ 65063 w 607639"/>
              <a:gd name="connsiteY101" fmla="*/ 112688 h 606722"/>
              <a:gd name="connsiteX102" fmla="*/ 106450 w 607639"/>
              <a:gd name="connsiteY102" fmla="*/ 71452 h 606722"/>
              <a:gd name="connsiteX103" fmla="*/ 112859 w 607639"/>
              <a:gd name="connsiteY103" fmla="*/ 64965 h 606722"/>
              <a:gd name="connsiteX104" fmla="*/ 146859 w 607639"/>
              <a:gd name="connsiteY104" fmla="*/ 98913 h 606722"/>
              <a:gd name="connsiteX105" fmla="*/ 139916 w 607639"/>
              <a:gd name="connsiteY105" fmla="*/ 105756 h 606722"/>
              <a:gd name="connsiteX106" fmla="*/ 180948 w 607639"/>
              <a:gd name="connsiteY106" fmla="*/ 146726 h 606722"/>
              <a:gd name="connsiteX107" fmla="*/ 279832 w 607639"/>
              <a:gd name="connsiteY107" fmla="*/ 105756 h 606722"/>
              <a:gd name="connsiteX108" fmla="*/ 279832 w 607639"/>
              <a:gd name="connsiteY108" fmla="*/ 47901 h 606722"/>
              <a:gd name="connsiteX109" fmla="*/ 270042 w 607639"/>
              <a:gd name="connsiteY109" fmla="*/ 47901 h 606722"/>
              <a:gd name="connsiteX110" fmla="*/ 270042 w 607639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07639" h="606722">
                <a:moveTo>
                  <a:pt x="499463" y="537003"/>
                </a:moveTo>
                <a:cubicBezTo>
                  <a:pt x="499198" y="537268"/>
                  <a:pt x="499022" y="537444"/>
                  <a:pt x="498757" y="537709"/>
                </a:cubicBezTo>
                <a:lnTo>
                  <a:pt x="499022" y="537356"/>
                </a:lnTo>
                <a:close/>
                <a:moveTo>
                  <a:pt x="500803" y="535663"/>
                </a:moveTo>
                <a:lnTo>
                  <a:pt x="499815" y="536651"/>
                </a:lnTo>
                <a:lnTo>
                  <a:pt x="500020" y="536417"/>
                </a:lnTo>
                <a:lnTo>
                  <a:pt x="500299" y="536158"/>
                </a:lnTo>
                <a:lnTo>
                  <a:pt x="500570" y="535863"/>
                </a:lnTo>
                <a:close/>
                <a:moveTo>
                  <a:pt x="501791" y="534675"/>
                </a:moveTo>
                <a:cubicBezTo>
                  <a:pt x="501522" y="534944"/>
                  <a:pt x="501162" y="535304"/>
                  <a:pt x="500803" y="535663"/>
                </a:cubicBezTo>
                <a:lnTo>
                  <a:pt x="501252" y="535124"/>
                </a:lnTo>
                <a:cubicBezTo>
                  <a:pt x="501432" y="535034"/>
                  <a:pt x="501611" y="534855"/>
                  <a:pt x="501791" y="534675"/>
                </a:cubicBezTo>
                <a:close/>
                <a:moveTo>
                  <a:pt x="505742" y="530723"/>
                </a:moveTo>
                <a:cubicBezTo>
                  <a:pt x="505467" y="531005"/>
                  <a:pt x="505192" y="531288"/>
                  <a:pt x="504825" y="531570"/>
                </a:cubicBezTo>
                <a:lnTo>
                  <a:pt x="505284" y="531099"/>
                </a:lnTo>
                <a:close/>
                <a:moveTo>
                  <a:pt x="347031" y="313892"/>
                </a:moveTo>
                <a:cubicBezTo>
                  <a:pt x="328963" y="313892"/>
                  <a:pt x="314366" y="328467"/>
                  <a:pt x="314366" y="346508"/>
                </a:cubicBezTo>
                <a:cubicBezTo>
                  <a:pt x="314366" y="364549"/>
                  <a:pt x="328963" y="379123"/>
                  <a:pt x="347031" y="379123"/>
                </a:cubicBezTo>
                <a:cubicBezTo>
                  <a:pt x="365099" y="379123"/>
                  <a:pt x="379696" y="364549"/>
                  <a:pt x="379696" y="346508"/>
                </a:cubicBezTo>
                <a:cubicBezTo>
                  <a:pt x="379696" y="328467"/>
                  <a:pt x="365099" y="313892"/>
                  <a:pt x="347031" y="313892"/>
                </a:cubicBezTo>
                <a:close/>
                <a:moveTo>
                  <a:pt x="260607" y="213024"/>
                </a:moveTo>
                <a:cubicBezTo>
                  <a:pt x="231325" y="213024"/>
                  <a:pt x="207649" y="236663"/>
                  <a:pt x="207649" y="265813"/>
                </a:cubicBezTo>
                <a:cubicBezTo>
                  <a:pt x="207649" y="295052"/>
                  <a:pt x="231325" y="318691"/>
                  <a:pt x="260607" y="318691"/>
                </a:cubicBezTo>
                <a:cubicBezTo>
                  <a:pt x="289801" y="318691"/>
                  <a:pt x="313476" y="295052"/>
                  <a:pt x="313476" y="265813"/>
                </a:cubicBezTo>
                <a:cubicBezTo>
                  <a:pt x="313476" y="236663"/>
                  <a:pt x="289801" y="213024"/>
                  <a:pt x="260607" y="213024"/>
                </a:cubicBezTo>
                <a:close/>
                <a:moveTo>
                  <a:pt x="270042" y="0"/>
                </a:moveTo>
                <a:lnTo>
                  <a:pt x="337597" y="0"/>
                </a:lnTo>
                <a:cubicBezTo>
                  <a:pt x="369372" y="0"/>
                  <a:pt x="369372" y="47901"/>
                  <a:pt x="337597" y="47901"/>
                </a:cubicBezTo>
                <a:lnTo>
                  <a:pt x="327806" y="47901"/>
                </a:lnTo>
                <a:lnTo>
                  <a:pt x="327806" y="105756"/>
                </a:lnTo>
                <a:cubicBezTo>
                  <a:pt x="364832" y="110200"/>
                  <a:pt x="398743" y="124864"/>
                  <a:pt x="426691" y="146726"/>
                </a:cubicBezTo>
                <a:lnTo>
                  <a:pt x="467723" y="105756"/>
                </a:lnTo>
                <a:lnTo>
                  <a:pt x="460780" y="98913"/>
                </a:lnTo>
                <a:cubicBezTo>
                  <a:pt x="438351" y="76429"/>
                  <a:pt x="472262" y="42569"/>
                  <a:pt x="494691" y="64965"/>
                </a:cubicBezTo>
                <a:lnTo>
                  <a:pt x="530383" y="100602"/>
                </a:lnTo>
                <a:lnTo>
                  <a:pt x="531095" y="101313"/>
                </a:lnTo>
                <a:lnTo>
                  <a:pt x="537414" y="107534"/>
                </a:lnTo>
                <a:lnTo>
                  <a:pt x="537770" y="107978"/>
                </a:lnTo>
                <a:lnTo>
                  <a:pt x="537948" y="108156"/>
                </a:lnTo>
                <a:lnTo>
                  <a:pt x="538482" y="108689"/>
                </a:lnTo>
                <a:lnTo>
                  <a:pt x="538215" y="108423"/>
                </a:lnTo>
                <a:lnTo>
                  <a:pt x="538749" y="108867"/>
                </a:lnTo>
                <a:lnTo>
                  <a:pt x="539105" y="109311"/>
                </a:lnTo>
                <a:lnTo>
                  <a:pt x="542487" y="112688"/>
                </a:lnTo>
                <a:cubicBezTo>
                  <a:pt x="564917" y="135084"/>
                  <a:pt x="531006" y="168944"/>
                  <a:pt x="508576" y="146637"/>
                </a:cubicBezTo>
                <a:lnTo>
                  <a:pt x="501634" y="139705"/>
                </a:lnTo>
                <a:lnTo>
                  <a:pt x="460691" y="180675"/>
                </a:lnTo>
                <a:cubicBezTo>
                  <a:pt x="482586" y="208491"/>
                  <a:pt x="497272" y="242440"/>
                  <a:pt x="501723" y="279410"/>
                </a:cubicBezTo>
                <a:lnTo>
                  <a:pt x="559576" y="279410"/>
                </a:lnTo>
                <a:lnTo>
                  <a:pt x="559576" y="269634"/>
                </a:lnTo>
                <a:cubicBezTo>
                  <a:pt x="559576" y="237908"/>
                  <a:pt x="607639" y="237908"/>
                  <a:pt x="607639" y="269634"/>
                </a:cubicBezTo>
                <a:lnTo>
                  <a:pt x="607639" y="337088"/>
                </a:lnTo>
                <a:cubicBezTo>
                  <a:pt x="607639" y="368814"/>
                  <a:pt x="559576" y="368814"/>
                  <a:pt x="559576" y="337088"/>
                </a:cubicBezTo>
                <a:lnTo>
                  <a:pt x="559576" y="327312"/>
                </a:lnTo>
                <a:lnTo>
                  <a:pt x="501723" y="327312"/>
                </a:lnTo>
                <a:cubicBezTo>
                  <a:pt x="497272" y="364282"/>
                  <a:pt x="482586" y="398142"/>
                  <a:pt x="460691" y="426047"/>
                </a:cubicBezTo>
                <a:lnTo>
                  <a:pt x="501634" y="467017"/>
                </a:lnTo>
                <a:lnTo>
                  <a:pt x="508576" y="460085"/>
                </a:lnTo>
                <a:cubicBezTo>
                  <a:pt x="531006" y="437689"/>
                  <a:pt x="565006" y="471549"/>
                  <a:pt x="542487" y="493945"/>
                </a:cubicBezTo>
                <a:lnTo>
                  <a:pt x="506885" y="529582"/>
                </a:lnTo>
                <a:lnTo>
                  <a:pt x="506867" y="529599"/>
                </a:lnTo>
                <a:lnTo>
                  <a:pt x="505283" y="531093"/>
                </a:lnTo>
                <a:lnTo>
                  <a:pt x="501278" y="535092"/>
                </a:lnTo>
                <a:lnTo>
                  <a:pt x="500570" y="535863"/>
                </a:lnTo>
                <a:lnTo>
                  <a:pt x="500309" y="536086"/>
                </a:lnTo>
                <a:lnTo>
                  <a:pt x="500020" y="536417"/>
                </a:lnTo>
                <a:lnTo>
                  <a:pt x="499052" y="537314"/>
                </a:lnTo>
                <a:lnTo>
                  <a:pt x="498162" y="538291"/>
                </a:lnTo>
                <a:lnTo>
                  <a:pt x="494691" y="541668"/>
                </a:lnTo>
                <a:cubicBezTo>
                  <a:pt x="472351" y="564064"/>
                  <a:pt x="438351" y="530204"/>
                  <a:pt x="460780" y="507809"/>
                </a:cubicBezTo>
                <a:lnTo>
                  <a:pt x="467723" y="500877"/>
                </a:lnTo>
                <a:lnTo>
                  <a:pt x="426691" y="459996"/>
                </a:lnTo>
                <a:cubicBezTo>
                  <a:pt x="398743" y="481858"/>
                  <a:pt x="364832" y="496522"/>
                  <a:pt x="327806" y="500966"/>
                </a:cubicBezTo>
                <a:lnTo>
                  <a:pt x="327806" y="558732"/>
                </a:lnTo>
                <a:lnTo>
                  <a:pt x="337597" y="558732"/>
                </a:lnTo>
                <a:cubicBezTo>
                  <a:pt x="369372" y="558732"/>
                  <a:pt x="369372" y="606722"/>
                  <a:pt x="337597" y="606722"/>
                </a:cubicBezTo>
                <a:lnTo>
                  <a:pt x="270042" y="606722"/>
                </a:lnTo>
                <a:cubicBezTo>
                  <a:pt x="238267" y="606722"/>
                  <a:pt x="238267" y="558732"/>
                  <a:pt x="270042" y="558732"/>
                </a:cubicBezTo>
                <a:lnTo>
                  <a:pt x="279832" y="558732"/>
                </a:lnTo>
                <a:lnTo>
                  <a:pt x="279832" y="500966"/>
                </a:lnTo>
                <a:cubicBezTo>
                  <a:pt x="242806" y="496522"/>
                  <a:pt x="208806" y="481858"/>
                  <a:pt x="180948" y="459996"/>
                </a:cubicBezTo>
                <a:lnTo>
                  <a:pt x="139916" y="500877"/>
                </a:lnTo>
                <a:lnTo>
                  <a:pt x="146859" y="507809"/>
                </a:lnTo>
                <a:cubicBezTo>
                  <a:pt x="169288" y="530204"/>
                  <a:pt x="135288" y="564064"/>
                  <a:pt x="112859" y="541668"/>
                </a:cubicBezTo>
                <a:lnTo>
                  <a:pt x="77256" y="506120"/>
                </a:lnTo>
                <a:lnTo>
                  <a:pt x="68534" y="497411"/>
                </a:lnTo>
                <a:lnTo>
                  <a:pt x="65063" y="493945"/>
                </a:lnTo>
                <a:cubicBezTo>
                  <a:pt x="42633" y="471549"/>
                  <a:pt x="76633" y="437689"/>
                  <a:pt x="99063" y="460085"/>
                </a:cubicBezTo>
                <a:lnTo>
                  <a:pt x="105916" y="467017"/>
                </a:lnTo>
                <a:lnTo>
                  <a:pt x="146948" y="426047"/>
                </a:lnTo>
                <a:cubicBezTo>
                  <a:pt x="125052" y="398142"/>
                  <a:pt x="110366" y="364282"/>
                  <a:pt x="105916" y="327312"/>
                </a:cubicBezTo>
                <a:lnTo>
                  <a:pt x="47974" y="327312"/>
                </a:lnTo>
                <a:lnTo>
                  <a:pt x="47974" y="337088"/>
                </a:lnTo>
                <a:cubicBezTo>
                  <a:pt x="47974" y="368814"/>
                  <a:pt x="0" y="368814"/>
                  <a:pt x="0" y="337088"/>
                </a:cubicBezTo>
                <a:lnTo>
                  <a:pt x="0" y="269634"/>
                </a:lnTo>
                <a:cubicBezTo>
                  <a:pt x="0" y="237908"/>
                  <a:pt x="47974" y="237908"/>
                  <a:pt x="47974" y="269634"/>
                </a:cubicBezTo>
                <a:lnTo>
                  <a:pt x="47974" y="279410"/>
                </a:lnTo>
                <a:lnTo>
                  <a:pt x="105916" y="279410"/>
                </a:lnTo>
                <a:cubicBezTo>
                  <a:pt x="110366" y="242440"/>
                  <a:pt x="125052" y="208491"/>
                  <a:pt x="146948" y="180675"/>
                </a:cubicBezTo>
                <a:lnTo>
                  <a:pt x="105916" y="139705"/>
                </a:lnTo>
                <a:lnTo>
                  <a:pt x="99063" y="146637"/>
                </a:lnTo>
                <a:cubicBezTo>
                  <a:pt x="76633" y="168944"/>
                  <a:pt x="42633" y="135084"/>
                  <a:pt x="65063" y="112688"/>
                </a:cubicBezTo>
                <a:lnTo>
                  <a:pt x="106450" y="71452"/>
                </a:lnTo>
                <a:lnTo>
                  <a:pt x="112859" y="64965"/>
                </a:lnTo>
                <a:cubicBezTo>
                  <a:pt x="135377" y="42569"/>
                  <a:pt x="169288" y="76518"/>
                  <a:pt x="146859" y="98913"/>
                </a:cubicBezTo>
                <a:lnTo>
                  <a:pt x="139916" y="105756"/>
                </a:lnTo>
                <a:lnTo>
                  <a:pt x="180948" y="146726"/>
                </a:lnTo>
                <a:cubicBezTo>
                  <a:pt x="208806" y="124864"/>
                  <a:pt x="242806" y="110200"/>
                  <a:pt x="279832" y="105756"/>
                </a:cubicBezTo>
                <a:lnTo>
                  <a:pt x="279832" y="47901"/>
                </a:lnTo>
                <a:lnTo>
                  <a:pt x="270042" y="47901"/>
                </a:lnTo>
                <a:cubicBezTo>
                  <a:pt x="238267" y="47901"/>
                  <a:pt x="238267" y="0"/>
                  <a:pt x="270042" y="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41" name="hangin-calendar_74697"/>
          <p:cNvSpPr>
            <a:spLocks noChangeAspect="1"/>
          </p:cNvSpPr>
          <p:nvPr/>
        </p:nvSpPr>
        <p:spPr bwMode="auto">
          <a:xfrm>
            <a:off x="3964356" y="3227712"/>
            <a:ext cx="228642" cy="190736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88862 h 440259"/>
              <a:gd name="T19" fmla="*/ 88862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88862 h 440259"/>
              <a:gd name="T33" fmla="*/ 88862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88862 h 440259"/>
              <a:gd name="T43" fmla="*/ 88862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88862 h 440259"/>
              <a:gd name="T53" fmla="*/ 88862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88862 h 440259"/>
              <a:gd name="T63" fmla="*/ 88862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88862 h 440259"/>
              <a:gd name="T73" fmla="*/ 88862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88862 h 440259"/>
              <a:gd name="T83" fmla="*/ 88862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278945 h 440259"/>
              <a:gd name="T91" fmla="*/ 278945 h 440259"/>
              <a:gd name="T92" fmla="*/ 88862 h 440259"/>
              <a:gd name="T93" fmla="*/ 88862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88862 h 440259"/>
              <a:gd name="T103" fmla="*/ 88862 h 440259"/>
              <a:gd name="T104" fmla="*/ 278945 h 440259"/>
              <a:gd name="T105" fmla="*/ 278945 h 440259"/>
              <a:gd name="T106" fmla="*/ 278945 h 440259"/>
              <a:gd name="T107" fmla="*/ 278945 h 440259"/>
              <a:gd name="T108" fmla="*/ 278945 h 440259"/>
              <a:gd name="T109" fmla="*/ 278945 h 440259"/>
              <a:gd name="T110" fmla="*/ 278945 h 440259"/>
              <a:gd name="T111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93" h="2417">
                <a:moveTo>
                  <a:pt x="2826" y="375"/>
                </a:moveTo>
                <a:lnTo>
                  <a:pt x="2580" y="375"/>
                </a:lnTo>
                <a:lnTo>
                  <a:pt x="2580" y="210"/>
                </a:lnTo>
                <a:cubicBezTo>
                  <a:pt x="2580" y="94"/>
                  <a:pt x="2486" y="0"/>
                  <a:pt x="2371" y="0"/>
                </a:cubicBezTo>
                <a:cubicBezTo>
                  <a:pt x="2255" y="0"/>
                  <a:pt x="2161" y="94"/>
                  <a:pt x="2161" y="210"/>
                </a:cubicBezTo>
                <a:lnTo>
                  <a:pt x="2161" y="375"/>
                </a:lnTo>
                <a:lnTo>
                  <a:pt x="731" y="375"/>
                </a:lnTo>
                <a:lnTo>
                  <a:pt x="731" y="210"/>
                </a:lnTo>
                <a:cubicBezTo>
                  <a:pt x="731" y="94"/>
                  <a:pt x="637" y="0"/>
                  <a:pt x="522" y="0"/>
                </a:cubicBezTo>
                <a:cubicBezTo>
                  <a:pt x="407" y="0"/>
                  <a:pt x="313" y="94"/>
                  <a:pt x="313" y="210"/>
                </a:cubicBezTo>
                <a:lnTo>
                  <a:pt x="313" y="375"/>
                </a:lnTo>
                <a:lnTo>
                  <a:pt x="67" y="375"/>
                </a:lnTo>
                <a:cubicBezTo>
                  <a:pt x="30" y="375"/>
                  <a:pt x="0" y="405"/>
                  <a:pt x="0" y="442"/>
                </a:cubicBezTo>
                <a:lnTo>
                  <a:pt x="0" y="2165"/>
                </a:lnTo>
                <a:cubicBezTo>
                  <a:pt x="0" y="2304"/>
                  <a:pt x="113" y="2417"/>
                  <a:pt x="252" y="2417"/>
                </a:cubicBezTo>
                <a:lnTo>
                  <a:pt x="2641" y="2417"/>
                </a:lnTo>
                <a:cubicBezTo>
                  <a:pt x="2780" y="2417"/>
                  <a:pt x="2893" y="2304"/>
                  <a:pt x="2893" y="2165"/>
                </a:cubicBezTo>
                <a:lnTo>
                  <a:pt x="2893" y="442"/>
                </a:lnTo>
                <a:cubicBezTo>
                  <a:pt x="2893" y="405"/>
                  <a:pt x="2863" y="375"/>
                  <a:pt x="2826" y="375"/>
                </a:cubicBezTo>
                <a:close/>
                <a:moveTo>
                  <a:pt x="2295" y="210"/>
                </a:moveTo>
                <a:cubicBezTo>
                  <a:pt x="2295" y="168"/>
                  <a:pt x="2329" y="133"/>
                  <a:pt x="2371" y="133"/>
                </a:cubicBezTo>
                <a:cubicBezTo>
                  <a:pt x="2413" y="133"/>
                  <a:pt x="2447" y="168"/>
                  <a:pt x="2447" y="210"/>
                </a:cubicBezTo>
                <a:lnTo>
                  <a:pt x="2447" y="494"/>
                </a:lnTo>
                <a:cubicBezTo>
                  <a:pt x="2447" y="536"/>
                  <a:pt x="2413" y="570"/>
                  <a:pt x="2371" y="570"/>
                </a:cubicBezTo>
                <a:cubicBezTo>
                  <a:pt x="2329" y="570"/>
                  <a:pt x="2295" y="536"/>
                  <a:pt x="2295" y="494"/>
                </a:cubicBezTo>
                <a:lnTo>
                  <a:pt x="2295" y="210"/>
                </a:lnTo>
                <a:close/>
                <a:moveTo>
                  <a:pt x="446" y="210"/>
                </a:moveTo>
                <a:cubicBezTo>
                  <a:pt x="446" y="168"/>
                  <a:pt x="480" y="133"/>
                  <a:pt x="522" y="133"/>
                </a:cubicBezTo>
                <a:cubicBezTo>
                  <a:pt x="564" y="133"/>
                  <a:pt x="598" y="168"/>
                  <a:pt x="598" y="210"/>
                </a:cubicBezTo>
                <a:lnTo>
                  <a:pt x="598" y="494"/>
                </a:lnTo>
                <a:cubicBezTo>
                  <a:pt x="598" y="536"/>
                  <a:pt x="564" y="570"/>
                  <a:pt x="522" y="570"/>
                </a:cubicBezTo>
                <a:cubicBezTo>
                  <a:pt x="480" y="570"/>
                  <a:pt x="446" y="536"/>
                  <a:pt x="446" y="494"/>
                </a:cubicBezTo>
                <a:lnTo>
                  <a:pt x="446" y="210"/>
                </a:lnTo>
                <a:close/>
                <a:moveTo>
                  <a:pt x="667" y="2138"/>
                </a:moveTo>
                <a:lnTo>
                  <a:pt x="304" y="2138"/>
                </a:lnTo>
                <a:lnTo>
                  <a:pt x="304" y="1936"/>
                </a:lnTo>
                <a:lnTo>
                  <a:pt x="667" y="1936"/>
                </a:lnTo>
                <a:lnTo>
                  <a:pt x="667" y="2138"/>
                </a:lnTo>
                <a:close/>
                <a:moveTo>
                  <a:pt x="667" y="1794"/>
                </a:moveTo>
                <a:lnTo>
                  <a:pt x="304" y="1794"/>
                </a:lnTo>
                <a:lnTo>
                  <a:pt x="304" y="1591"/>
                </a:lnTo>
                <a:lnTo>
                  <a:pt x="667" y="1591"/>
                </a:lnTo>
                <a:lnTo>
                  <a:pt x="667" y="1794"/>
                </a:lnTo>
                <a:close/>
                <a:moveTo>
                  <a:pt x="667" y="1450"/>
                </a:moveTo>
                <a:lnTo>
                  <a:pt x="304" y="1450"/>
                </a:lnTo>
                <a:lnTo>
                  <a:pt x="304" y="1247"/>
                </a:lnTo>
                <a:lnTo>
                  <a:pt x="667" y="1247"/>
                </a:lnTo>
                <a:lnTo>
                  <a:pt x="667" y="1450"/>
                </a:lnTo>
                <a:close/>
                <a:moveTo>
                  <a:pt x="1163" y="2138"/>
                </a:moveTo>
                <a:lnTo>
                  <a:pt x="800" y="2138"/>
                </a:lnTo>
                <a:lnTo>
                  <a:pt x="800" y="1936"/>
                </a:lnTo>
                <a:lnTo>
                  <a:pt x="1163" y="1936"/>
                </a:lnTo>
                <a:lnTo>
                  <a:pt x="1163" y="2138"/>
                </a:lnTo>
                <a:close/>
                <a:moveTo>
                  <a:pt x="1163" y="1794"/>
                </a:moveTo>
                <a:lnTo>
                  <a:pt x="800" y="1794"/>
                </a:lnTo>
                <a:lnTo>
                  <a:pt x="800" y="1591"/>
                </a:lnTo>
                <a:lnTo>
                  <a:pt x="1163" y="1591"/>
                </a:lnTo>
                <a:lnTo>
                  <a:pt x="1163" y="1794"/>
                </a:lnTo>
                <a:close/>
                <a:moveTo>
                  <a:pt x="1163" y="1450"/>
                </a:moveTo>
                <a:lnTo>
                  <a:pt x="800" y="1450"/>
                </a:lnTo>
                <a:lnTo>
                  <a:pt x="800" y="1247"/>
                </a:lnTo>
                <a:lnTo>
                  <a:pt x="1163" y="1247"/>
                </a:lnTo>
                <a:lnTo>
                  <a:pt x="1163" y="1450"/>
                </a:lnTo>
                <a:close/>
                <a:moveTo>
                  <a:pt x="1163" y="1106"/>
                </a:moveTo>
                <a:lnTo>
                  <a:pt x="800" y="1106"/>
                </a:lnTo>
                <a:lnTo>
                  <a:pt x="800" y="903"/>
                </a:lnTo>
                <a:lnTo>
                  <a:pt x="1163" y="903"/>
                </a:lnTo>
                <a:lnTo>
                  <a:pt x="1163" y="1106"/>
                </a:lnTo>
                <a:close/>
                <a:moveTo>
                  <a:pt x="1660" y="1794"/>
                </a:moveTo>
                <a:lnTo>
                  <a:pt x="1297" y="1794"/>
                </a:lnTo>
                <a:lnTo>
                  <a:pt x="1297" y="1591"/>
                </a:lnTo>
                <a:lnTo>
                  <a:pt x="1660" y="1591"/>
                </a:lnTo>
                <a:lnTo>
                  <a:pt x="1660" y="1794"/>
                </a:lnTo>
                <a:close/>
                <a:moveTo>
                  <a:pt x="1660" y="1450"/>
                </a:moveTo>
                <a:lnTo>
                  <a:pt x="1297" y="1450"/>
                </a:lnTo>
                <a:lnTo>
                  <a:pt x="1297" y="1247"/>
                </a:lnTo>
                <a:lnTo>
                  <a:pt x="1660" y="1247"/>
                </a:lnTo>
                <a:lnTo>
                  <a:pt x="1660" y="1450"/>
                </a:lnTo>
                <a:close/>
                <a:moveTo>
                  <a:pt x="1660" y="1106"/>
                </a:moveTo>
                <a:lnTo>
                  <a:pt x="1297" y="1106"/>
                </a:lnTo>
                <a:lnTo>
                  <a:pt x="1297" y="903"/>
                </a:lnTo>
                <a:lnTo>
                  <a:pt x="1660" y="903"/>
                </a:lnTo>
                <a:lnTo>
                  <a:pt x="1660" y="1106"/>
                </a:lnTo>
                <a:close/>
                <a:moveTo>
                  <a:pt x="2156" y="1794"/>
                </a:moveTo>
                <a:lnTo>
                  <a:pt x="1793" y="1794"/>
                </a:lnTo>
                <a:lnTo>
                  <a:pt x="1793" y="1591"/>
                </a:lnTo>
                <a:lnTo>
                  <a:pt x="2156" y="1591"/>
                </a:lnTo>
                <a:lnTo>
                  <a:pt x="2156" y="1794"/>
                </a:lnTo>
                <a:close/>
                <a:moveTo>
                  <a:pt x="2156" y="1450"/>
                </a:moveTo>
                <a:lnTo>
                  <a:pt x="1793" y="1450"/>
                </a:lnTo>
                <a:lnTo>
                  <a:pt x="1793" y="1247"/>
                </a:lnTo>
                <a:lnTo>
                  <a:pt x="2156" y="1247"/>
                </a:lnTo>
                <a:lnTo>
                  <a:pt x="2156" y="1450"/>
                </a:lnTo>
                <a:close/>
                <a:moveTo>
                  <a:pt x="2156" y="1106"/>
                </a:moveTo>
                <a:lnTo>
                  <a:pt x="1793" y="1106"/>
                </a:lnTo>
                <a:lnTo>
                  <a:pt x="1793" y="903"/>
                </a:lnTo>
                <a:lnTo>
                  <a:pt x="2156" y="903"/>
                </a:lnTo>
                <a:lnTo>
                  <a:pt x="2156" y="1106"/>
                </a:lnTo>
                <a:close/>
                <a:moveTo>
                  <a:pt x="2652" y="1794"/>
                </a:moveTo>
                <a:lnTo>
                  <a:pt x="2289" y="1794"/>
                </a:lnTo>
                <a:lnTo>
                  <a:pt x="2289" y="1591"/>
                </a:lnTo>
                <a:lnTo>
                  <a:pt x="2652" y="1591"/>
                </a:lnTo>
                <a:lnTo>
                  <a:pt x="2652" y="1794"/>
                </a:lnTo>
                <a:close/>
                <a:moveTo>
                  <a:pt x="2652" y="1450"/>
                </a:moveTo>
                <a:lnTo>
                  <a:pt x="2289" y="1450"/>
                </a:lnTo>
                <a:lnTo>
                  <a:pt x="2289" y="1247"/>
                </a:lnTo>
                <a:lnTo>
                  <a:pt x="2652" y="1247"/>
                </a:lnTo>
                <a:lnTo>
                  <a:pt x="2652" y="1450"/>
                </a:lnTo>
                <a:close/>
                <a:moveTo>
                  <a:pt x="2652" y="1106"/>
                </a:moveTo>
                <a:lnTo>
                  <a:pt x="2289" y="1106"/>
                </a:lnTo>
                <a:lnTo>
                  <a:pt x="2289" y="903"/>
                </a:lnTo>
                <a:lnTo>
                  <a:pt x="2652" y="903"/>
                </a:lnTo>
                <a:lnTo>
                  <a:pt x="2652" y="1106"/>
                </a:ln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pic>
        <p:nvPicPr>
          <p:cNvPr id="2" name="Picture 1" descr="tra2"/>
          <p:cNvPicPr>
            <a:picLocks noChangeAspect="1"/>
          </p:cNvPicPr>
          <p:nvPr/>
        </p:nvPicPr>
        <p:blipFill>
          <a:blip r:embed="rId3"/>
          <a:srcRect t="83318"/>
          <a:stretch>
            <a:fillRect/>
          </a:stretch>
        </p:blipFill>
        <p:spPr>
          <a:xfrm>
            <a:off x="4918710" y="1957705"/>
            <a:ext cx="6399530" cy="2035175"/>
          </a:xfrm>
          <a:prstGeom prst="rect">
            <a:avLst/>
          </a:prstGeom>
        </p:spPr>
      </p:pic>
      <p:sp>
        <p:nvSpPr>
          <p:cNvPr id="35" name="Text Box 34"/>
          <p:cNvSpPr txBox="1"/>
          <p:nvPr/>
        </p:nvSpPr>
        <p:spPr>
          <a:xfrm>
            <a:off x="588645" y="1866900"/>
            <a:ext cx="40443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Training: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Achieved: 96.8% Accuracy.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Test: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Achieved: 93.15% </a:t>
            </a: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Accuracy.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25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6" grpId="0"/>
      <p:bldP spid="8" grpId="0" bldLvl="0" animBg="1"/>
      <p:bldP spid="3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ccu"/>
          <p:cNvPicPr>
            <a:picLocks noChangeAspect="1"/>
          </p:cNvPicPr>
          <p:nvPr/>
        </p:nvPicPr>
        <p:blipFill>
          <a:blip r:embed="rId1"/>
          <a:srcRect l="11815" t="39199" r="27892"/>
          <a:stretch>
            <a:fillRect/>
          </a:stretch>
        </p:blipFill>
        <p:spPr>
          <a:xfrm>
            <a:off x="2471420" y="1713230"/>
            <a:ext cx="7656830" cy="393827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21740" y="825500"/>
            <a:ext cx="2622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Training Model Graph: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on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6100" y="586105"/>
            <a:ext cx="8258175" cy="46335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recision recall 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4915" y="1118870"/>
            <a:ext cx="7805420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pr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515" y="455930"/>
            <a:ext cx="9656445" cy="5839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result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445" y="851535"/>
            <a:ext cx="9857740" cy="49441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re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780" y="850900"/>
            <a:ext cx="10172700" cy="52012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re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3145" y="612140"/>
            <a:ext cx="10441305" cy="51803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/>
          <p:cNvSpPr/>
          <p:nvPr/>
        </p:nvSpPr>
        <p:spPr>
          <a:xfrm>
            <a:off x="323850" y="757858"/>
            <a:ext cx="5740400" cy="7393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81811" y="906613"/>
            <a:ext cx="43319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What is the new coronavirus </a:t>
            </a:r>
            <a:endParaRPr lang="zh-CN" altLang="en-US" sz="24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15" name="图片 14" descr="图片包含 人, 男人, 白色, 女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r="6288"/>
          <a:stretch>
            <a:fillRect/>
          </a:stretch>
        </p:blipFill>
        <p:spPr>
          <a:xfrm>
            <a:off x="498037" y="166482"/>
            <a:ext cx="1246900" cy="132157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22912" y="398051"/>
            <a:ext cx="46968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2019-nCoV Prevention Manual</a:t>
            </a:r>
            <a:endParaRPr lang="zh-CN" altLang="en-US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0554" y="1636426"/>
            <a:ext cx="11367392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Coronavirus is a general term for a very common type of virus that exists widely in nature. 2019-nCoV from Wuhan is a new type of coronavirus that mainly causes infection of the respiratory system. On January 20th, the National Health and Health Commission included pneumonia infected with the new coronavirus as a Class B infectious disease and managed it as a Class A; at the same time, it included the quarantine infectious disease stipulated in the "People's Republic of China's Frontier Health and Quarantine Law".</a:t>
            </a:r>
            <a:endParaRPr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0" name="îṡ1iḋé"/>
          <p:cNvSpPr/>
          <p:nvPr/>
        </p:nvSpPr>
        <p:spPr bwMode="auto">
          <a:xfrm>
            <a:off x="0" y="3990959"/>
            <a:ext cx="12184683" cy="2867041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396130" y="3796643"/>
            <a:ext cx="5566682" cy="3061357"/>
          </a:xfrm>
          <a:prstGeom prst="rect">
            <a:avLst/>
          </a:prstGeom>
        </p:spPr>
      </p:pic>
      <p:sp>
        <p:nvSpPr>
          <p:cNvPr id="16" name="pharmacy-sign_8148"/>
          <p:cNvSpPr>
            <a:spLocks noChangeAspect="1"/>
          </p:cNvSpPr>
          <p:nvPr/>
        </p:nvSpPr>
        <p:spPr bwMode="auto">
          <a:xfrm>
            <a:off x="7029797" y="4467608"/>
            <a:ext cx="200157" cy="199785"/>
          </a:xfrm>
          <a:custGeom>
            <a:avLst/>
            <a:gdLst>
              <a:gd name="T0" fmla="*/ 8624 w 8624"/>
              <a:gd name="T1" fmla="*/ 2697 h 8608"/>
              <a:gd name="T2" fmla="*/ 5923 w 8624"/>
              <a:gd name="T3" fmla="*/ 2697 h 8608"/>
              <a:gd name="T4" fmla="*/ 5923 w 8624"/>
              <a:gd name="T5" fmla="*/ 0 h 8608"/>
              <a:gd name="T6" fmla="*/ 2701 w 8624"/>
              <a:gd name="T7" fmla="*/ 0 h 8608"/>
              <a:gd name="T8" fmla="*/ 2701 w 8624"/>
              <a:gd name="T9" fmla="*/ 2697 h 8608"/>
              <a:gd name="T10" fmla="*/ 0 w 8624"/>
              <a:gd name="T11" fmla="*/ 2697 h 8608"/>
              <a:gd name="T12" fmla="*/ 0 w 8624"/>
              <a:gd name="T13" fmla="*/ 5914 h 8608"/>
              <a:gd name="T14" fmla="*/ 2701 w 8624"/>
              <a:gd name="T15" fmla="*/ 5914 h 8608"/>
              <a:gd name="T16" fmla="*/ 2701 w 8624"/>
              <a:gd name="T17" fmla="*/ 8608 h 8608"/>
              <a:gd name="T18" fmla="*/ 5923 w 8624"/>
              <a:gd name="T19" fmla="*/ 8608 h 8608"/>
              <a:gd name="T20" fmla="*/ 5923 w 8624"/>
              <a:gd name="T21" fmla="*/ 5914 h 8608"/>
              <a:gd name="T22" fmla="*/ 8624 w 8624"/>
              <a:gd name="T23" fmla="*/ 5914 h 8608"/>
              <a:gd name="T24" fmla="*/ 8624 w 8624"/>
              <a:gd name="T25" fmla="*/ 2697 h 8608"/>
              <a:gd name="T26" fmla="*/ 8624 w 8624"/>
              <a:gd name="T27" fmla="*/ 2697 h 8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24" h="8608">
                <a:moveTo>
                  <a:pt x="8624" y="2697"/>
                </a:moveTo>
                <a:lnTo>
                  <a:pt x="5923" y="2697"/>
                </a:lnTo>
                <a:lnTo>
                  <a:pt x="5923" y="0"/>
                </a:lnTo>
                <a:lnTo>
                  <a:pt x="2701" y="0"/>
                </a:lnTo>
                <a:lnTo>
                  <a:pt x="2701" y="2697"/>
                </a:lnTo>
                <a:lnTo>
                  <a:pt x="0" y="2697"/>
                </a:lnTo>
                <a:lnTo>
                  <a:pt x="0" y="5914"/>
                </a:lnTo>
                <a:lnTo>
                  <a:pt x="2701" y="5914"/>
                </a:lnTo>
                <a:lnTo>
                  <a:pt x="2701" y="8608"/>
                </a:lnTo>
                <a:lnTo>
                  <a:pt x="5923" y="8608"/>
                </a:lnTo>
                <a:lnTo>
                  <a:pt x="5923" y="5914"/>
                </a:lnTo>
                <a:lnTo>
                  <a:pt x="8624" y="5914"/>
                </a:lnTo>
                <a:lnTo>
                  <a:pt x="8624" y="2697"/>
                </a:lnTo>
                <a:lnTo>
                  <a:pt x="8624" y="2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4" name="图片 3" descr="图片包含 机械, 动物, 看着, 黑暗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756" y="3489563"/>
            <a:ext cx="5632733" cy="3168412"/>
          </a:xfrm>
          <a:prstGeom prst="rect">
            <a:avLst/>
          </a:prstGeom>
        </p:spPr>
      </p:pic>
      <p:pic>
        <p:nvPicPr>
          <p:cNvPr id="17" name="图片 16" descr="图片包含 游戏机, 雨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42648" y="4346138"/>
            <a:ext cx="1693798" cy="2973886"/>
          </a:xfrm>
          <a:prstGeom prst="rect">
            <a:avLst/>
          </a:prstGeom>
        </p:spPr>
      </p:pic>
      <p:sp>
        <p:nvSpPr>
          <p:cNvPr id="2" name="矩形 13"/>
          <p:cNvSpPr/>
          <p:nvPr/>
        </p:nvSpPr>
        <p:spPr>
          <a:xfrm>
            <a:off x="1487526" y="897088"/>
            <a:ext cx="4331970" cy="460375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sz="24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What is the new coronavirus </a:t>
            </a:r>
            <a:endParaRPr lang="zh-CN" altLang="en-US" sz="24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25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1" grpId="0"/>
      <p:bldP spid="9" grpId="0"/>
      <p:bldP spid="10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res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640" y="859155"/>
            <a:ext cx="9703435" cy="53670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41300" y="523875"/>
            <a:ext cx="1074483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 sz="240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Conclusion &amp; Future Work:</a:t>
            </a:r>
            <a:endParaRPr lang="en-US" sz="240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just"/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just"/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The proposed system works ‘Efficiently and Accurately’ in detecting the presence of not just covid-19 but also some other abnormalities in the chest x-ray image and provides a way to visualize them using grad-cam technique and future work includes re-implementation using updated images and deployment of an application that allows medical personnel to use the system.  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NA_医学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60E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826703" y="910709"/>
            <a:ext cx="6538595" cy="2061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Everyone Is Responsible </a:t>
            </a:r>
            <a:endParaRPr lang="en-US" altLang="zh-CN" sz="40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  <a:p>
            <a:pPr algn="ctr">
              <a:lnSpc>
                <a:spcPct val="16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For Fighting The Epidemic</a:t>
            </a:r>
            <a:endParaRPr lang="en-US" altLang="zh-CN" sz="4000" spc="300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09584" y="3429000"/>
            <a:ext cx="6262370" cy="808990"/>
            <a:chOff x="3009584" y="3762375"/>
            <a:chExt cx="6262370" cy="808990"/>
          </a:xfrm>
        </p:grpSpPr>
        <p:sp>
          <p:nvSpPr>
            <p:cNvPr id="14" name="矩形: 圆角 13"/>
            <p:cNvSpPr/>
            <p:nvPr/>
          </p:nvSpPr>
          <p:spPr>
            <a:xfrm>
              <a:off x="3009584" y="3762375"/>
              <a:ext cx="6262370" cy="8089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YaHei" panose="020B0503020204020204" charset="-122"/>
                <a:ea typeface="Microsoft YaHei" panose="020B050302020402020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076829" y="3937090"/>
              <a:ext cx="2037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spc="300" dirty="0">
                  <a:solidFill>
                    <a:srgbClr val="0060E2"/>
                  </a:solidFill>
                  <a:latin typeface="Microsoft YaHei" panose="020B0503020204020204" charset="-122"/>
                  <a:ea typeface="Microsoft YaHei" panose="020B0503020204020204" charset="-122"/>
                  <a:sym typeface="+mn-ea"/>
                </a:rPr>
                <a:t>Thank You</a:t>
              </a:r>
              <a:endParaRPr lang="en-US" altLang="zh-CN" sz="2400" spc="300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8000"/>
    </mc:Choice>
    <mc:Fallback>
      <p:transition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2749654" y="2286652"/>
            <a:ext cx="67868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000" dirty="0">
                <a:solidFill>
                  <a:prstClr val="white"/>
                </a:solidFill>
                <a:latin typeface="Microsoft YaHei" panose="020B0503020204020204" charset="-122"/>
                <a:ea typeface="Microsoft YaHei" panose="020B0503020204020204" charset="-122"/>
              </a:rPr>
              <a:t>Main symptoms: fever (≥37.3 ℃), fatigue, dry cough</a:t>
            </a:r>
            <a:endParaRPr lang="zh-CN" altLang="en-US" sz="2000" dirty="0">
              <a:solidFill>
                <a:prstClr val="white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27" name="îṡ1iḋé"/>
          <p:cNvSpPr/>
          <p:nvPr/>
        </p:nvSpPr>
        <p:spPr bwMode="auto">
          <a:xfrm>
            <a:off x="7317" y="3438001"/>
            <a:ext cx="12184683" cy="3419999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6" t="42437" r="16700"/>
          <a:stretch>
            <a:fillRect/>
          </a:stretch>
        </p:blipFill>
        <p:spPr>
          <a:xfrm flipH="1">
            <a:off x="-1" y="2286822"/>
            <a:ext cx="3775392" cy="4588677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6622202" y="3797828"/>
            <a:ext cx="739338" cy="739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7361540" y="3500285"/>
            <a:ext cx="739338" cy="7393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harmacy-sign_8148"/>
          <p:cNvSpPr>
            <a:spLocks noChangeAspect="1"/>
          </p:cNvSpPr>
          <p:nvPr/>
        </p:nvSpPr>
        <p:spPr bwMode="auto">
          <a:xfrm>
            <a:off x="7731209" y="4859494"/>
            <a:ext cx="200157" cy="199785"/>
          </a:xfrm>
          <a:custGeom>
            <a:avLst/>
            <a:gdLst>
              <a:gd name="T0" fmla="*/ 8624 w 8624"/>
              <a:gd name="T1" fmla="*/ 2697 h 8608"/>
              <a:gd name="T2" fmla="*/ 5923 w 8624"/>
              <a:gd name="T3" fmla="*/ 2697 h 8608"/>
              <a:gd name="T4" fmla="*/ 5923 w 8624"/>
              <a:gd name="T5" fmla="*/ 0 h 8608"/>
              <a:gd name="T6" fmla="*/ 2701 w 8624"/>
              <a:gd name="T7" fmla="*/ 0 h 8608"/>
              <a:gd name="T8" fmla="*/ 2701 w 8624"/>
              <a:gd name="T9" fmla="*/ 2697 h 8608"/>
              <a:gd name="T10" fmla="*/ 0 w 8624"/>
              <a:gd name="T11" fmla="*/ 2697 h 8608"/>
              <a:gd name="T12" fmla="*/ 0 w 8624"/>
              <a:gd name="T13" fmla="*/ 5914 h 8608"/>
              <a:gd name="T14" fmla="*/ 2701 w 8624"/>
              <a:gd name="T15" fmla="*/ 5914 h 8608"/>
              <a:gd name="T16" fmla="*/ 2701 w 8624"/>
              <a:gd name="T17" fmla="*/ 8608 h 8608"/>
              <a:gd name="T18" fmla="*/ 5923 w 8624"/>
              <a:gd name="T19" fmla="*/ 8608 h 8608"/>
              <a:gd name="T20" fmla="*/ 5923 w 8624"/>
              <a:gd name="T21" fmla="*/ 5914 h 8608"/>
              <a:gd name="T22" fmla="*/ 8624 w 8624"/>
              <a:gd name="T23" fmla="*/ 5914 h 8608"/>
              <a:gd name="T24" fmla="*/ 8624 w 8624"/>
              <a:gd name="T25" fmla="*/ 2697 h 8608"/>
              <a:gd name="T26" fmla="*/ 8624 w 8624"/>
              <a:gd name="T27" fmla="*/ 2697 h 8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24" h="8608">
                <a:moveTo>
                  <a:pt x="8624" y="2697"/>
                </a:moveTo>
                <a:lnTo>
                  <a:pt x="5923" y="2697"/>
                </a:lnTo>
                <a:lnTo>
                  <a:pt x="5923" y="0"/>
                </a:lnTo>
                <a:lnTo>
                  <a:pt x="2701" y="0"/>
                </a:lnTo>
                <a:lnTo>
                  <a:pt x="2701" y="2697"/>
                </a:lnTo>
                <a:lnTo>
                  <a:pt x="0" y="2697"/>
                </a:lnTo>
                <a:lnTo>
                  <a:pt x="0" y="5914"/>
                </a:lnTo>
                <a:lnTo>
                  <a:pt x="2701" y="5914"/>
                </a:lnTo>
                <a:lnTo>
                  <a:pt x="2701" y="8608"/>
                </a:lnTo>
                <a:lnTo>
                  <a:pt x="5923" y="8608"/>
                </a:lnTo>
                <a:lnTo>
                  <a:pt x="5923" y="5914"/>
                </a:lnTo>
                <a:lnTo>
                  <a:pt x="8624" y="5914"/>
                </a:lnTo>
                <a:lnTo>
                  <a:pt x="8624" y="2697"/>
                </a:lnTo>
                <a:lnTo>
                  <a:pt x="8624" y="2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3" name="uv-rays-of-sun_16552"/>
          <p:cNvSpPr>
            <a:spLocks noChangeAspect="1"/>
          </p:cNvSpPr>
          <p:nvPr/>
        </p:nvSpPr>
        <p:spPr bwMode="auto">
          <a:xfrm>
            <a:off x="4384763" y="4455102"/>
            <a:ext cx="578892" cy="609685"/>
          </a:xfrm>
          <a:custGeom>
            <a:avLst/>
            <a:gdLst>
              <a:gd name="connsiteX0" fmla="*/ 319663 w 577084"/>
              <a:gd name="connsiteY0" fmla="*/ 484361 h 607780"/>
              <a:gd name="connsiteX1" fmla="*/ 330886 w 577084"/>
              <a:gd name="connsiteY1" fmla="*/ 484361 h 607780"/>
              <a:gd name="connsiteX2" fmla="*/ 351510 w 577084"/>
              <a:gd name="connsiteY2" fmla="*/ 496267 h 607780"/>
              <a:gd name="connsiteX3" fmla="*/ 380551 w 577084"/>
              <a:gd name="connsiteY3" fmla="*/ 541651 h 607780"/>
              <a:gd name="connsiteX4" fmla="*/ 399771 w 577084"/>
              <a:gd name="connsiteY4" fmla="*/ 573308 h 607780"/>
              <a:gd name="connsiteX5" fmla="*/ 400894 w 577084"/>
              <a:gd name="connsiteY5" fmla="*/ 575549 h 607780"/>
              <a:gd name="connsiteX6" fmla="*/ 402157 w 577084"/>
              <a:gd name="connsiteY6" fmla="*/ 573448 h 607780"/>
              <a:gd name="connsiteX7" fmla="*/ 422780 w 577084"/>
              <a:gd name="connsiteY7" fmla="*/ 541651 h 607780"/>
              <a:gd name="connsiteX8" fmla="*/ 454627 w 577084"/>
              <a:gd name="connsiteY8" fmla="*/ 495847 h 607780"/>
              <a:gd name="connsiteX9" fmla="*/ 475531 w 577084"/>
              <a:gd name="connsiteY9" fmla="*/ 484361 h 607780"/>
              <a:gd name="connsiteX10" fmla="*/ 486334 w 577084"/>
              <a:gd name="connsiteY10" fmla="*/ 484361 h 607780"/>
              <a:gd name="connsiteX11" fmla="*/ 496014 w 577084"/>
              <a:gd name="connsiteY11" fmla="*/ 489544 h 607780"/>
              <a:gd name="connsiteX12" fmla="*/ 494050 w 577084"/>
              <a:gd name="connsiteY12" fmla="*/ 501590 h 607780"/>
              <a:gd name="connsiteX13" fmla="*/ 426287 w 577084"/>
              <a:gd name="connsiteY13" fmla="*/ 594739 h 607780"/>
              <a:gd name="connsiteX14" fmla="*/ 405383 w 577084"/>
              <a:gd name="connsiteY14" fmla="*/ 605945 h 607780"/>
              <a:gd name="connsiteX15" fmla="*/ 393458 w 577084"/>
              <a:gd name="connsiteY15" fmla="*/ 605945 h 607780"/>
              <a:gd name="connsiteX16" fmla="*/ 372835 w 577084"/>
              <a:gd name="connsiteY16" fmla="*/ 594319 h 607780"/>
              <a:gd name="connsiteX17" fmla="*/ 311525 w 577084"/>
              <a:gd name="connsiteY17" fmla="*/ 501730 h 607780"/>
              <a:gd name="connsiteX18" fmla="*/ 309982 w 577084"/>
              <a:gd name="connsiteY18" fmla="*/ 489544 h 607780"/>
              <a:gd name="connsiteX19" fmla="*/ 319663 w 577084"/>
              <a:gd name="connsiteY19" fmla="*/ 484361 h 607780"/>
              <a:gd name="connsiteX20" fmla="*/ 126221 w 577084"/>
              <a:gd name="connsiteY20" fmla="*/ 484361 h 607780"/>
              <a:gd name="connsiteX21" fmla="*/ 135480 w 577084"/>
              <a:gd name="connsiteY21" fmla="*/ 484361 h 607780"/>
              <a:gd name="connsiteX22" fmla="*/ 150772 w 577084"/>
              <a:gd name="connsiteY22" fmla="*/ 501452 h 607780"/>
              <a:gd name="connsiteX23" fmla="*/ 150772 w 577084"/>
              <a:gd name="connsiteY23" fmla="*/ 555386 h 607780"/>
              <a:gd name="connsiteX24" fmla="*/ 198332 w 577084"/>
              <a:gd name="connsiteY24" fmla="*/ 585926 h 607780"/>
              <a:gd name="connsiteX25" fmla="*/ 248276 w 577084"/>
              <a:gd name="connsiteY25" fmla="*/ 555386 h 607780"/>
              <a:gd name="connsiteX26" fmla="*/ 248276 w 577084"/>
              <a:gd name="connsiteY26" fmla="*/ 501452 h 607780"/>
              <a:gd name="connsiteX27" fmla="*/ 263568 w 577084"/>
              <a:gd name="connsiteY27" fmla="*/ 484361 h 607780"/>
              <a:gd name="connsiteX28" fmla="*/ 272827 w 577084"/>
              <a:gd name="connsiteY28" fmla="*/ 484361 h 607780"/>
              <a:gd name="connsiteX29" fmla="*/ 288119 w 577084"/>
              <a:gd name="connsiteY29" fmla="*/ 501452 h 607780"/>
              <a:gd name="connsiteX30" fmla="*/ 288119 w 577084"/>
              <a:gd name="connsiteY30" fmla="*/ 554406 h 607780"/>
              <a:gd name="connsiteX31" fmla="*/ 197349 w 577084"/>
              <a:gd name="connsiteY31" fmla="*/ 607780 h 607780"/>
              <a:gd name="connsiteX32" fmla="*/ 110929 w 577084"/>
              <a:gd name="connsiteY32" fmla="*/ 555106 h 607780"/>
              <a:gd name="connsiteX33" fmla="*/ 110929 w 577084"/>
              <a:gd name="connsiteY33" fmla="*/ 501452 h 607780"/>
              <a:gd name="connsiteX34" fmla="*/ 126221 w 577084"/>
              <a:gd name="connsiteY34" fmla="*/ 484361 h 607780"/>
              <a:gd name="connsiteX35" fmla="*/ 354635 w 577084"/>
              <a:gd name="connsiteY35" fmla="*/ 307070 h 607780"/>
              <a:gd name="connsiteX36" fmla="*/ 381004 w 577084"/>
              <a:gd name="connsiteY36" fmla="*/ 318555 h 607780"/>
              <a:gd name="connsiteX37" fmla="*/ 425746 w 577084"/>
              <a:gd name="connsiteY37" fmla="*/ 433271 h 607780"/>
              <a:gd name="connsiteX38" fmla="*/ 414245 w 577084"/>
              <a:gd name="connsiteY38" fmla="*/ 459603 h 607780"/>
              <a:gd name="connsiteX39" fmla="*/ 406811 w 577084"/>
              <a:gd name="connsiteY39" fmla="*/ 461004 h 607780"/>
              <a:gd name="connsiteX40" fmla="*/ 387876 w 577084"/>
              <a:gd name="connsiteY40" fmla="*/ 447978 h 607780"/>
              <a:gd name="connsiteX41" fmla="*/ 342994 w 577084"/>
              <a:gd name="connsiteY41" fmla="*/ 333263 h 607780"/>
              <a:gd name="connsiteX42" fmla="*/ 354635 w 577084"/>
              <a:gd name="connsiteY42" fmla="*/ 307070 h 607780"/>
              <a:gd name="connsiteX43" fmla="*/ 226552 w 577084"/>
              <a:gd name="connsiteY43" fmla="*/ 306090 h 607780"/>
              <a:gd name="connsiteX44" fmla="*/ 240437 w 577084"/>
              <a:gd name="connsiteY44" fmla="*/ 331302 h 607780"/>
              <a:gd name="connsiteX45" fmla="*/ 207057 w 577084"/>
              <a:gd name="connsiteY45" fmla="*/ 446719 h 607780"/>
              <a:gd name="connsiteX46" fmla="*/ 187562 w 577084"/>
              <a:gd name="connsiteY46" fmla="*/ 461286 h 607780"/>
              <a:gd name="connsiteX47" fmla="*/ 181812 w 577084"/>
              <a:gd name="connsiteY47" fmla="*/ 460586 h 607780"/>
              <a:gd name="connsiteX48" fmla="*/ 167927 w 577084"/>
              <a:gd name="connsiteY48" fmla="*/ 435373 h 607780"/>
              <a:gd name="connsiteX49" fmla="*/ 201447 w 577084"/>
              <a:gd name="connsiteY49" fmla="*/ 319956 h 607780"/>
              <a:gd name="connsiteX50" fmla="*/ 226552 w 577084"/>
              <a:gd name="connsiteY50" fmla="*/ 306090 h 607780"/>
              <a:gd name="connsiteX51" fmla="*/ 476611 w 577084"/>
              <a:gd name="connsiteY51" fmla="*/ 285235 h 607780"/>
              <a:gd name="connsiteX52" fmla="*/ 488995 w 577084"/>
              <a:gd name="connsiteY52" fmla="*/ 294727 h 607780"/>
              <a:gd name="connsiteX53" fmla="*/ 553125 w 577084"/>
              <a:gd name="connsiteY53" fmla="*/ 405410 h 607780"/>
              <a:gd name="connsiteX54" fmla="*/ 545828 w 577084"/>
              <a:gd name="connsiteY54" fmla="*/ 433151 h 607780"/>
              <a:gd name="connsiteX55" fmla="*/ 535584 w 577084"/>
              <a:gd name="connsiteY55" fmla="*/ 435953 h 607780"/>
              <a:gd name="connsiteX56" fmla="*/ 517903 w 577084"/>
              <a:gd name="connsiteY56" fmla="*/ 425725 h 607780"/>
              <a:gd name="connsiteX57" fmla="*/ 453773 w 577084"/>
              <a:gd name="connsiteY57" fmla="*/ 315042 h 607780"/>
              <a:gd name="connsiteX58" fmla="*/ 461070 w 577084"/>
              <a:gd name="connsiteY58" fmla="*/ 287301 h 607780"/>
              <a:gd name="connsiteX59" fmla="*/ 476611 w 577084"/>
              <a:gd name="connsiteY59" fmla="*/ 285235 h 607780"/>
              <a:gd name="connsiteX60" fmla="*/ 114534 w 577084"/>
              <a:gd name="connsiteY60" fmla="*/ 285235 h 607780"/>
              <a:gd name="connsiteX61" fmla="*/ 129995 w 577084"/>
              <a:gd name="connsiteY61" fmla="*/ 287301 h 607780"/>
              <a:gd name="connsiteX62" fmla="*/ 137428 w 577084"/>
              <a:gd name="connsiteY62" fmla="*/ 315042 h 607780"/>
              <a:gd name="connsiteX63" fmla="*/ 73199 w 577084"/>
              <a:gd name="connsiteY63" fmla="*/ 425725 h 607780"/>
              <a:gd name="connsiteX64" fmla="*/ 55529 w 577084"/>
              <a:gd name="connsiteY64" fmla="*/ 435953 h 607780"/>
              <a:gd name="connsiteX65" fmla="*/ 45432 w 577084"/>
              <a:gd name="connsiteY65" fmla="*/ 433151 h 607780"/>
              <a:gd name="connsiteX66" fmla="*/ 37999 w 577084"/>
              <a:gd name="connsiteY66" fmla="*/ 405410 h 607780"/>
              <a:gd name="connsiteX67" fmla="*/ 102228 w 577084"/>
              <a:gd name="connsiteY67" fmla="*/ 294727 h 607780"/>
              <a:gd name="connsiteX68" fmla="*/ 114534 w 577084"/>
              <a:gd name="connsiteY68" fmla="*/ 285235 h 607780"/>
              <a:gd name="connsiteX69" fmla="*/ 247857 w 577084"/>
              <a:gd name="connsiteY69" fmla="*/ 202523 h 607780"/>
              <a:gd name="connsiteX70" fmla="*/ 288542 w 577084"/>
              <a:gd name="connsiteY70" fmla="*/ 207006 h 607780"/>
              <a:gd name="connsiteX71" fmla="*/ 329227 w 577084"/>
              <a:gd name="connsiteY71" fmla="*/ 202523 h 607780"/>
              <a:gd name="connsiteX72" fmla="*/ 335821 w 577084"/>
              <a:gd name="connsiteY72" fmla="*/ 237543 h 607780"/>
              <a:gd name="connsiteX73" fmla="*/ 289103 w 577084"/>
              <a:gd name="connsiteY73" fmla="*/ 305901 h 607780"/>
              <a:gd name="connsiteX74" fmla="*/ 287841 w 577084"/>
              <a:gd name="connsiteY74" fmla="*/ 305901 h 607780"/>
              <a:gd name="connsiteX75" fmla="*/ 241263 w 577084"/>
              <a:gd name="connsiteY75" fmla="*/ 237543 h 607780"/>
              <a:gd name="connsiteX76" fmla="*/ 247857 w 577084"/>
              <a:gd name="connsiteY76" fmla="*/ 202523 h 607780"/>
              <a:gd name="connsiteX77" fmla="*/ 443009 w 577084"/>
              <a:gd name="connsiteY77" fmla="*/ 126877 h 607780"/>
              <a:gd name="connsiteX78" fmla="*/ 471771 w 577084"/>
              <a:gd name="connsiteY78" fmla="*/ 148321 h 607780"/>
              <a:gd name="connsiteX79" fmla="*/ 483416 w 577084"/>
              <a:gd name="connsiteY79" fmla="*/ 230311 h 607780"/>
              <a:gd name="connsiteX80" fmla="*/ 482574 w 577084"/>
              <a:gd name="connsiteY80" fmla="*/ 231012 h 607780"/>
              <a:gd name="connsiteX81" fmla="*/ 401901 w 577084"/>
              <a:gd name="connsiteY81" fmla="*/ 211951 h 607780"/>
              <a:gd name="connsiteX82" fmla="*/ 383241 w 577084"/>
              <a:gd name="connsiteY82" fmla="*/ 181537 h 607780"/>
              <a:gd name="connsiteX83" fmla="*/ 443009 w 577084"/>
              <a:gd name="connsiteY83" fmla="*/ 126877 h 607780"/>
              <a:gd name="connsiteX84" fmla="*/ 133935 w 577084"/>
              <a:gd name="connsiteY84" fmla="*/ 126877 h 607780"/>
              <a:gd name="connsiteX85" fmla="*/ 193703 w 577084"/>
              <a:gd name="connsiteY85" fmla="*/ 181537 h 607780"/>
              <a:gd name="connsiteX86" fmla="*/ 175043 w 577084"/>
              <a:gd name="connsiteY86" fmla="*/ 211951 h 607780"/>
              <a:gd name="connsiteX87" fmla="*/ 94370 w 577084"/>
              <a:gd name="connsiteY87" fmla="*/ 231012 h 607780"/>
              <a:gd name="connsiteX88" fmla="*/ 93528 w 577084"/>
              <a:gd name="connsiteY88" fmla="*/ 230311 h 607780"/>
              <a:gd name="connsiteX89" fmla="*/ 105173 w 577084"/>
              <a:gd name="connsiteY89" fmla="*/ 148321 h 607780"/>
              <a:gd name="connsiteX90" fmla="*/ 133935 w 577084"/>
              <a:gd name="connsiteY90" fmla="*/ 126877 h 607780"/>
              <a:gd name="connsiteX91" fmla="*/ 477072 w 577084"/>
              <a:gd name="connsiteY91" fmla="*/ 0 h 607780"/>
              <a:gd name="connsiteX92" fmla="*/ 567405 w 577084"/>
              <a:gd name="connsiteY92" fmla="*/ 0 h 607780"/>
              <a:gd name="connsiteX93" fmla="*/ 577084 w 577084"/>
              <a:gd name="connsiteY93" fmla="*/ 17228 h 607780"/>
              <a:gd name="connsiteX94" fmla="*/ 577084 w 577084"/>
              <a:gd name="connsiteY94" fmla="*/ 18349 h 607780"/>
              <a:gd name="connsiteX95" fmla="*/ 508492 w 577084"/>
              <a:gd name="connsiteY95" fmla="*/ 64991 h 607780"/>
              <a:gd name="connsiteX96" fmla="*/ 473565 w 577084"/>
              <a:gd name="connsiteY96" fmla="*/ 58408 h 607780"/>
              <a:gd name="connsiteX97" fmla="*/ 478054 w 577084"/>
              <a:gd name="connsiteY97" fmla="*/ 17788 h 607780"/>
              <a:gd name="connsiteX98" fmla="*/ 477072 w 577084"/>
              <a:gd name="connsiteY98" fmla="*/ 0 h 607780"/>
              <a:gd name="connsiteX99" fmla="*/ 123272 w 577084"/>
              <a:gd name="connsiteY99" fmla="*/ 0 h 607780"/>
              <a:gd name="connsiteX100" fmla="*/ 132111 w 577084"/>
              <a:gd name="connsiteY100" fmla="*/ 0 h 607780"/>
              <a:gd name="connsiteX101" fmla="*/ 444973 w 577084"/>
              <a:gd name="connsiteY101" fmla="*/ 0 h 607780"/>
              <a:gd name="connsiteX102" fmla="*/ 453671 w 577084"/>
              <a:gd name="connsiteY102" fmla="*/ 0 h 607780"/>
              <a:gd name="connsiteX103" fmla="*/ 454653 w 577084"/>
              <a:gd name="connsiteY103" fmla="*/ 17787 h 607780"/>
              <a:gd name="connsiteX104" fmla="*/ 452268 w 577084"/>
              <a:gd name="connsiteY104" fmla="*/ 44817 h 607780"/>
              <a:gd name="connsiteX105" fmla="*/ 418877 w 577084"/>
              <a:gd name="connsiteY105" fmla="*/ 120307 h 607780"/>
              <a:gd name="connsiteX106" fmla="*/ 378893 w 577084"/>
              <a:gd name="connsiteY106" fmla="*/ 156861 h 607780"/>
              <a:gd name="connsiteX107" fmla="*/ 315619 w 577084"/>
              <a:gd name="connsiteY107" fmla="*/ 181230 h 607780"/>
              <a:gd name="connsiteX108" fmla="*/ 288542 w 577084"/>
              <a:gd name="connsiteY108" fmla="*/ 183611 h 607780"/>
              <a:gd name="connsiteX109" fmla="*/ 261324 w 577084"/>
              <a:gd name="connsiteY109" fmla="*/ 181230 h 607780"/>
              <a:gd name="connsiteX110" fmla="*/ 198191 w 577084"/>
              <a:gd name="connsiteY110" fmla="*/ 156861 h 607780"/>
              <a:gd name="connsiteX111" fmla="*/ 158066 w 577084"/>
              <a:gd name="connsiteY111" fmla="*/ 120307 h 607780"/>
              <a:gd name="connsiteX112" fmla="*/ 124815 w 577084"/>
              <a:gd name="connsiteY112" fmla="*/ 44817 h 607780"/>
              <a:gd name="connsiteX113" fmla="*/ 122290 w 577084"/>
              <a:gd name="connsiteY113" fmla="*/ 17787 h 607780"/>
              <a:gd name="connsiteX114" fmla="*/ 123272 w 577084"/>
              <a:gd name="connsiteY114" fmla="*/ 0 h 607780"/>
              <a:gd name="connsiteX115" fmla="*/ 9679 w 577084"/>
              <a:gd name="connsiteY115" fmla="*/ 0 h 607780"/>
              <a:gd name="connsiteX116" fmla="*/ 99871 w 577084"/>
              <a:gd name="connsiteY116" fmla="*/ 0 h 607780"/>
              <a:gd name="connsiteX117" fmla="*/ 98889 w 577084"/>
              <a:gd name="connsiteY117" fmla="*/ 17788 h 607780"/>
              <a:gd name="connsiteX118" fmla="*/ 103378 w 577084"/>
              <a:gd name="connsiteY118" fmla="*/ 58408 h 607780"/>
              <a:gd name="connsiteX119" fmla="*/ 68451 w 577084"/>
              <a:gd name="connsiteY119" fmla="*/ 64991 h 607780"/>
              <a:gd name="connsiteX120" fmla="*/ 0 w 577084"/>
              <a:gd name="connsiteY120" fmla="*/ 18349 h 607780"/>
              <a:gd name="connsiteX121" fmla="*/ 0 w 577084"/>
              <a:gd name="connsiteY121" fmla="*/ 17228 h 607780"/>
              <a:gd name="connsiteX122" fmla="*/ 9679 w 577084"/>
              <a:gd name="connsiteY122" fmla="*/ 0 h 60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77084" h="607780">
                <a:moveTo>
                  <a:pt x="319663" y="484361"/>
                </a:moveTo>
                <a:lnTo>
                  <a:pt x="330886" y="484361"/>
                </a:lnTo>
                <a:cubicBezTo>
                  <a:pt x="338322" y="484361"/>
                  <a:pt x="347161" y="489544"/>
                  <a:pt x="351510" y="496267"/>
                </a:cubicBezTo>
                <a:lnTo>
                  <a:pt x="380551" y="541651"/>
                </a:lnTo>
                <a:cubicBezTo>
                  <a:pt x="387145" y="551877"/>
                  <a:pt x="394160" y="562802"/>
                  <a:pt x="399771" y="573308"/>
                </a:cubicBezTo>
                <a:lnTo>
                  <a:pt x="400894" y="575549"/>
                </a:lnTo>
                <a:cubicBezTo>
                  <a:pt x="401315" y="574849"/>
                  <a:pt x="401736" y="574148"/>
                  <a:pt x="402157" y="573448"/>
                </a:cubicBezTo>
                <a:cubicBezTo>
                  <a:pt x="407768" y="563643"/>
                  <a:pt x="414503" y="553697"/>
                  <a:pt x="422780" y="541651"/>
                </a:cubicBezTo>
                <a:lnTo>
                  <a:pt x="454627" y="495847"/>
                </a:lnTo>
                <a:cubicBezTo>
                  <a:pt x="459257" y="489264"/>
                  <a:pt x="468096" y="484361"/>
                  <a:pt x="475531" y="484361"/>
                </a:cubicBezTo>
                <a:lnTo>
                  <a:pt x="486334" y="484361"/>
                </a:lnTo>
                <a:cubicBezTo>
                  <a:pt x="490823" y="484361"/>
                  <a:pt x="494331" y="486322"/>
                  <a:pt x="496014" y="489544"/>
                </a:cubicBezTo>
                <a:cubicBezTo>
                  <a:pt x="497698" y="493046"/>
                  <a:pt x="496997" y="497388"/>
                  <a:pt x="494050" y="501590"/>
                </a:cubicBezTo>
                <a:lnTo>
                  <a:pt x="426287" y="594739"/>
                </a:lnTo>
                <a:cubicBezTo>
                  <a:pt x="421658" y="601182"/>
                  <a:pt x="412679" y="605945"/>
                  <a:pt x="405383" y="605945"/>
                </a:cubicBezTo>
                <a:lnTo>
                  <a:pt x="393458" y="605945"/>
                </a:lnTo>
                <a:cubicBezTo>
                  <a:pt x="386163" y="605945"/>
                  <a:pt x="377324" y="600902"/>
                  <a:pt x="372835" y="594319"/>
                </a:cubicBezTo>
                <a:lnTo>
                  <a:pt x="311525" y="501730"/>
                </a:lnTo>
                <a:cubicBezTo>
                  <a:pt x="308579" y="497388"/>
                  <a:pt x="308018" y="493046"/>
                  <a:pt x="309982" y="489544"/>
                </a:cubicBezTo>
                <a:cubicBezTo>
                  <a:pt x="311666" y="486322"/>
                  <a:pt x="315173" y="484361"/>
                  <a:pt x="319663" y="484361"/>
                </a:cubicBezTo>
                <a:close/>
                <a:moveTo>
                  <a:pt x="126221" y="484361"/>
                </a:moveTo>
                <a:lnTo>
                  <a:pt x="135480" y="484361"/>
                </a:lnTo>
                <a:cubicBezTo>
                  <a:pt x="143898" y="484361"/>
                  <a:pt x="150772" y="492066"/>
                  <a:pt x="150772" y="501452"/>
                </a:cubicBezTo>
                <a:lnTo>
                  <a:pt x="150772" y="555386"/>
                </a:lnTo>
                <a:cubicBezTo>
                  <a:pt x="150772" y="582003"/>
                  <a:pt x="180514" y="585926"/>
                  <a:pt x="198332" y="585926"/>
                </a:cubicBezTo>
                <a:cubicBezTo>
                  <a:pt x="221199" y="585926"/>
                  <a:pt x="248276" y="580603"/>
                  <a:pt x="248276" y="555386"/>
                </a:cubicBezTo>
                <a:lnTo>
                  <a:pt x="248276" y="501452"/>
                </a:lnTo>
                <a:cubicBezTo>
                  <a:pt x="248276" y="492066"/>
                  <a:pt x="255150" y="484361"/>
                  <a:pt x="263568" y="484361"/>
                </a:cubicBezTo>
                <a:lnTo>
                  <a:pt x="272827" y="484361"/>
                </a:lnTo>
                <a:cubicBezTo>
                  <a:pt x="281245" y="484361"/>
                  <a:pt x="288119" y="492066"/>
                  <a:pt x="288119" y="501452"/>
                </a:cubicBezTo>
                <a:lnTo>
                  <a:pt x="288119" y="554406"/>
                </a:lnTo>
                <a:cubicBezTo>
                  <a:pt x="288119" y="588868"/>
                  <a:pt x="255852" y="607780"/>
                  <a:pt x="197349" y="607780"/>
                </a:cubicBezTo>
                <a:cubicBezTo>
                  <a:pt x="141653" y="607780"/>
                  <a:pt x="110929" y="589148"/>
                  <a:pt x="110929" y="555106"/>
                </a:cubicBezTo>
                <a:lnTo>
                  <a:pt x="110929" y="501452"/>
                </a:lnTo>
                <a:cubicBezTo>
                  <a:pt x="110929" y="492066"/>
                  <a:pt x="117803" y="484361"/>
                  <a:pt x="126221" y="484361"/>
                </a:cubicBezTo>
                <a:close/>
                <a:moveTo>
                  <a:pt x="354635" y="307070"/>
                </a:moveTo>
                <a:cubicBezTo>
                  <a:pt x="365014" y="303008"/>
                  <a:pt x="376796" y="308050"/>
                  <a:pt x="381004" y="318555"/>
                </a:cubicBezTo>
                <a:lnTo>
                  <a:pt x="425746" y="433271"/>
                </a:lnTo>
                <a:cubicBezTo>
                  <a:pt x="429814" y="443776"/>
                  <a:pt x="424624" y="455541"/>
                  <a:pt x="414245" y="459603"/>
                </a:cubicBezTo>
                <a:cubicBezTo>
                  <a:pt x="411721" y="460584"/>
                  <a:pt x="409196" y="461004"/>
                  <a:pt x="406811" y="461004"/>
                </a:cubicBezTo>
                <a:cubicBezTo>
                  <a:pt x="398676" y="461004"/>
                  <a:pt x="390962" y="456102"/>
                  <a:pt x="387876" y="447978"/>
                </a:cubicBezTo>
                <a:lnTo>
                  <a:pt x="342994" y="333263"/>
                </a:lnTo>
                <a:cubicBezTo>
                  <a:pt x="338926" y="322898"/>
                  <a:pt x="344116" y="311132"/>
                  <a:pt x="354635" y="307070"/>
                </a:cubicBezTo>
                <a:close/>
                <a:moveTo>
                  <a:pt x="226552" y="306090"/>
                </a:moveTo>
                <a:cubicBezTo>
                  <a:pt x="237352" y="309171"/>
                  <a:pt x="243663" y="320517"/>
                  <a:pt x="240437" y="331302"/>
                </a:cubicBezTo>
                <a:lnTo>
                  <a:pt x="207057" y="446719"/>
                </a:lnTo>
                <a:cubicBezTo>
                  <a:pt x="204392" y="455543"/>
                  <a:pt x="196398" y="461286"/>
                  <a:pt x="187562" y="461286"/>
                </a:cubicBezTo>
                <a:cubicBezTo>
                  <a:pt x="185598" y="461286"/>
                  <a:pt x="183775" y="461006"/>
                  <a:pt x="181812" y="460586"/>
                </a:cubicBezTo>
                <a:cubicBezTo>
                  <a:pt x="171012" y="457364"/>
                  <a:pt x="164841" y="446159"/>
                  <a:pt x="167927" y="435373"/>
                </a:cubicBezTo>
                <a:lnTo>
                  <a:pt x="201447" y="319956"/>
                </a:lnTo>
                <a:cubicBezTo>
                  <a:pt x="204533" y="309171"/>
                  <a:pt x="215893" y="303008"/>
                  <a:pt x="226552" y="306090"/>
                </a:cubicBezTo>
                <a:close/>
                <a:moveTo>
                  <a:pt x="476611" y="285235"/>
                </a:moveTo>
                <a:cubicBezTo>
                  <a:pt x="481663" y="286566"/>
                  <a:pt x="486189" y="289823"/>
                  <a:pt x="488995" y="294727"/>
                </a:cubicBezTo>
                <a:lnTo>
                  <a:pt x="553125" y="405410"/>
                </a:lnTo>
                <a:cubicBezTo>
                  <a:pt x="558878" y="415077"/>
                  <a:pt x="555510" y="427547"/>
                  <a:pt x="545828" y="433151"/>
                </a:cubicBezTo>
                <a:cubicBezTo>
                  <a:pt x="542600" y="434972"/>
                  <a:pt x="539092" y="435953"/>
                  <a:pt x="535584" y="435953"/>
                </a:cubicBezTo>
                <a:cubicBezTo>
                  <a:pt x="528567" y="435953"/>
                  <a:pt x="521691" y="432310"/>
                  <a:pt x="517903" y="425725"/>
                </a:cubicBezTo>
                <a:lnTo>
                  <a:pt x="453773" y="315042"/>
                </a:lnTo>
                <a:cubicBezTo>
                  <a:pt x="448020" y="305375"/>
                  <a:pt x="451388" y="292905"/>
                  <a:pt x="461070" y="287301"/>
                </a:cubicBezTo>
                <a:cubicBezTo>
                  <a:pt x="465982" y="284499"/>
                  <a:pt x="471560" y="283904"/>
                  <a:pt x="476611" y="285235"/>
                </a:cubicBezTo>
                <a:close/>
                <a:moveTo>
                  <a:pt x="114534" y="285235"/>
                </a:moveTo>
                <a:cubicBezTo>
                  <a:pt x="119547" y="283904"/>
                  <a:pt x="125087" y="284499"/>
                  <a:pt x="129995" y="287301"/>
                </a:cubicBezTo>
                <a:cubicBezTo>
                  <a:pt x="139671" y="292905"/>
                  <a:pt x="143037" y="305375"/>
                  <a:pt x="137428" y="315042"/>
                </a:cubicBezTo>
                <a:lnTo>
                  <a:pt x="73199" y="425725"/>
                </a:lnTo>
                <a:cubicBezTo>
                  <a:pt x="69413" y="432310"/>
                  <a:pt x="62541" y="435953"/>
                  <a:pt x="55529" y="435953"/>
                </a:cubicBezTo>
                <a:cubicBezTo>
                  <a:pt x="52163" y="435953"/>
                  <a:pt x="48657" y="434972"/>
                  <a:pt x="45432" y="433151"/>
                </a:cubicBezTo>
                <a:cubicBezTo>
                  <a:pt x="35615" y="427547"/>
                  <a:pt x="32390" y="415077"/>
                  <a:pt x="37999" y="405410"/>
                </a:cubicBezTo>
                <a:lnTo>
                  <a:pt x="102228" y="294727"/>
                </a:lnTo>
                <a:cubicBezTo>
                  <a:pt x="105033" y="289823"/>
                  <a:pt x="109521" y="286566"/>
                  <a:pt x="114534" y="285235"/>
                </a:cubicBezTo>
                <a:close/>
                <a:moveTo>
                  <a:pt x="247857" y="202523"/>
                </a:moveTo>
                <a:cubicBezTo>
                  <a:pt x="260904" y="205465"/>
                  <a:pt x="274513" y="207006"/>
                  <a:pt x="288542" y="207006"/>
                </a:cubicBezTo>
                <a:cubicBezTo>
                  <a:pt x="302431" y="207006"/>
                  <a:pt x="316040" y="205465"/>
                  <a:pt x="329227" y="202523"/>
                </a:cubicBezTo>
                <a:cubicBezTo>
                  <a:pt x="333296" y="212749"/>
                  <a:pt x="335821" y="224655"/>
                  <a:pt x="335821" y="237543"/>
                </a:cubicBezTo>
                <a:cubicBezTo>
                  <a:pt x="335821" y="237543"/>
                  <a:pt x="314917" y="305901"/>
                  <a:pt x="289103" y="305901"/>
                </a:cubicBezTo>
                <a:lnTo>
                  <a:pt x="287841" y="305901"/>
                </a:lnTo>
                <a:cubicBezTo>
                  <a:pt x="262167" y="305901"/>
                  <a:pt x="241263" y="237543"/>
                  <a:pt x="241263" y="237543"/>
                </a:cubicBezTo>
                <a:cubicBezTo>
                  <a:pt x="241263" y="224655"/>
                  <a:pt x="243648" y="212749"/>
                  <a:pt x="247857" y="202523"/>
                </a:cubicBezTo>
                <a:close/>
                <a:moveTo>
                  <a:pt x="443009" y="126877"/>
                </a:moveTo>
                <a:cubicBezTo>
                  <a:pt x="453111" y="131642"/>
                  <a:pt x="463072" y="138790"/>
                  <a:pt x="471771" y="148321"/>
                </a:cubicBezTo>
                <a:cubicBezTo>
                  <a:pt x="471771" y="148321"/>
                  <a:pt x="502497" y="212932"/>
                  <a:pt x="483416" y="230311"/>
                </a:cubicBezTo>
                <a:lnTo>
                  <a:pt x="482574" y="231012"/>
                </a:lnTo>
                <a:cubicBezTo>
                  <a:pt x="463493" y="248391"/>
                  <a:pt x="401901" y="211951"/>
                  <a:pt x="401901" y="211951"/>
                </a:cubicBezTo>
                <a:cubicBezTo>
                  <a:pt x="393202" y="202420"/>
                  <a:pt x="387029" y="191909"/>
                  <a:pt x="383241" y="181537"/>
                </a:cubicBezTo>
                <a:cubicBezTo>
                  <a:pt x="406952" y="167802"/>
                  <a:pt x="427296" y="149162"/>
                  <a:pt x="443009" y="126877"/>
                </a:cubicBezTo>
                <a:close/>
                <a:moveTo>
                  <a:pt x="133935" y="126877"/>
                </a:moveTo>
                <a:cubicBezTo>
                  <a:pt x="149648" y="149162"/>
                  <a:pt x="170132" y="167802"/>
                  <a:pt x="193703" y="181537"/>
                </a:cubicBezTo>
                <a:cubicBezTo>
                  <a:pt x="189915" y="191909"/>
                  <a:pt x="183742" y="202420"/>
                  <a:pt x="175043" y="211951"/>
                </a:cubicBezTo>
                <a:cubicBezTo>
                  <a:pt x="175043" y="211951"/>
                  <a:pt x="113451" y="248391"/>
                  <a:pt x="94370" y="231012"/>
                </a:cubicBezTo>
                <a:lnTo>
                  <a:pt x="93528" y="230311"/>
                </a:lnTo>
                <a:cubicBezTo>
                  <a:pt x="74447" y="212932"/>
                  <a:pt x="105173" y="148321"/>
                  <a:pt x="105173" y="148321"/>
                </a:cubicBezTo>
                <a:cubicBezTo>
                  <a:pt x="113872" y="138790"/>
                  <a:pt x="123833" y="131642"/>
                  <a:pt x="133935" y="126877"/>
                </a:cubicBezTo>
                <a:close/>
                <a:moveTo>
                  <a:pt x="477072" y="0"/>
                </a:moveTo>
                <a:lnTo>
                  <a:pt x="567405" y="0"/>
                </a:lnTo>
                <a:cubicBezTo>
                  <a:pt x="573156" y="5323"/>
                  <a:pt x="577084" y="11065"/>
                  <a:pt x="577084" y="17228"/>
                </a:cubicBezTo>
                <a:lnTo>
                  <a:pt x="577084" y="18349"/>
                </a:lnTo>
                <a:cubicBezTo>
                  <a:pt x="577084" y="44121"/>
                  <a:pt x="508492" y="64991"/>
                  <a:pt x="508492" y="64991"/>
                </a:cubicBezTo>
                <a:cubicBezTo>
                  <a:pt x="495728" y="64991"/>
                  <a:pt x="483805" y="62610"/>
                  <a:pt x="473565" y="58408"/>
                </a:cubicBezTo>
                <a:cubicBezTo>
                  <a:pt x="476370" y="45242"/>
                  <a:pt x="478054" y="31655"/>
                  <a:pt x="478054" y="17788"/>
                </a:cubicBezTo>
                <a:cubicBezTo>
                  <a:pt x="478054" y="11766"/>
                  <a:pt x="477633" y="5883"/>
                  <a:pt x="477072" y="0"/>
                </a:cubicBezTo>
                <a:close/>
                <a:moveTo>
                  <a:pt x="123272" y="0"/>
                </a:moveTo>
                <a:lnTo>
                  <a:pt x="132111" y="0"/>
                </a:lnTo>
                <a:lnTo>
                  <a:pt x="444973" y="0"/>
                </a:lnTo>
                <a:lnTo>
                  <a:pt x="453671" y="0"/>
                </a:lnTo>
                <a:cubicBezTo>
                  <a:pt x="454232" y="5882"/>
                  <a:pt x="454653" y="11765"/>
                  <a:pt x="454653" y="17787"/>
                </a:cubicBezTo>
                <a:cubicBezTo>
                  <a:pt x="454653" y="27030"/>
                  <a:pt x="453671" y="35994"/>
                  <a:pt x="452268" y="44817"/>
                </a:cubicBezTo>
                <a:cubicBezTo>
                  <a:pt x="447498" y="72968"/>
                  <a:pt x="435853" y="98878"/>
                  <a:pt x="418877" y="120307"/>
                </a:cubicBezTo>
                <a:cubicBezTo>
                  <a:pt x="407654" y="134592"/>
                  <a:pt x="394185" y="146917"/>
                  <a:pt x="378893" y="156861"/>
                </a:cubicBezTo>
                <a:cubicBezTo>
                  <a:pt x="360093" y="169045"/>
                  <a:pt x="338628" y="177449"/>
                  <a:pt x="315619" y="181230"/>
                </a:cubicBezTo>
                <a:cubicBezTo>
                  <a:pt x="306780" y="182631"/>
                  <a:pt x="297801" y="183611"/>
                  <a:pt x="288542" y="183611"/>
                </a:cubicBezTo>
                <a:cubicBezTo>
                  <a:pt x="279282" y="183611"/>
                  <a:pt x="270163" y="182631"/>
                  <a:pt x="261324" y="181230"/>
                </a:cubicBezTo>
                <a:cubicBezTo>
                  <a:pt x="238315" y="177449"/>
                  <a:pt x="216990" y="169045"/>
                  <a:pt x="198191" y="156861"/>
                </a:cubicBezTo>
                <a:cubicBezTo>
                  <a:pt x="182898" y="146917"/>
                  <a:pt x="169289" y="134592"/>
                  <a:pt x="158066" y="120307"/>
                </a:cubicBezTo>
                <a:cubicBezTo>
                  <a:pt x="141090" y="98738"/>
                  <a:pt x="129445" y="72968"/>
                  <a:pt x="124815" y="44817"/>
                </a:cubicBezTo>
                <a:cubicBezTo>
                  <a:pt x="123272" y="35994"/>
                  <a:pt x="122290" y="27030"/>
                  <a:pt x="122290" y="17787"/>
                </a:cubicBezTo>
                <a:cubicBezTo>
                  <a:pt x="122290" y="11765"/>
                  <a:pt x="122711" y="5882"/>
                  <a:pt x="123272" y="0"/>
                </a:cubicBezTo>
                <a:close/>
                <a:moveTo>
                  <a:pt x="9679" y="0"/>
                </a:moveTo>
                <a:lnTo>
                  <a:pt x="99871" y="0"/>
                </a:lnTo>
                <a:cubicBezTo>
                  <a:pt x="99310" y="5883"/>
                  <a:pt x="98889" y="11766"/>
                  <a:pt x="98889" y="17788"/>
                </a:cubicBezTo>
                <a:cubicBezTo>
                  <a:pt x="98889" y="31655"/>
                  <a:pt x="100573" y="45242"/>
                  <a:pt x="103378" y="58408"/>
                </a:cubicBezTo>
                <a:cubicBezTo>
                  <a:pt x="93138" y="62610"/>
                  <a:pt x="81216" y="64991"/>
                  <a:pt x="68451" y="64991"/>
                </a:cubicBezTo>
                <a:cubicBezTo>
                  <a:pt x="68451" y="64991"/>
                  <a:pt x="0" y="44121"/>
                  <a:pt x="0" y="18349"/>
                </a:cubicBezTo>
                <a:lnTo>
                  <a:pt x="0" y="17228"/>
                </a:lnTo>
                <a:cubicBezTo>
                  <a:pt x="0" y="11065"/>
                  <a:pt x="3787" y="5323"/>
                  <a:pt x="9679" y="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34" name="sunscreen-bottle_67662"/>
          <p:cNvSpPr>
            <a:spLocks noChangeAspect="1"/>
          </p:cNvSpPr>
          <p:nvPr/>
        </p:nvSpPr>
        <p:spPr bwMode="auto">
          <a:xfrm>
            <a:off x="5701261" y="5532366"/>
            <a:ext cx="209896" cy="419021"/>
          </a:xfrm>
          <a:custGeom>
            <a:avLst/>
            <a:gdLst>
              <a:gd name="connsiteX0" fmla="*/ 143109 w 303091"/>
              <a:gd name="connsiteY0" fmla="*/ 436445 h 605066"/>
              <a:gd name="connsiteX1" fmla="*/ 143109 w 303091"/>
              <a:gd name="connsiteY1" fmla="*/ 448348 h 605066"/>
              <a:gd name="connsiteX2" fmla="*/ 151049 w 303091"/>
              <a:gd name="connsiteY2" fmla="*/ 457276 h 605066"/>
              <a:gd name="connsiteX3" fmla="*/ 159982 w 303091"/>
              <a:gd name="connsiteY3" fmla="*/ 448348 h 605066"/>
              <a:gd name="connsiteX4" fmla="*/ 159982 w 303091"/>
              <a:gd name="connsiteY4" fmla="*/ 436445 h 605066"/>
              <a:gd name="connsiteX5" fmla="*/ 151049 w 303091"/>
              <a:gd name="connsiteY5" fmla="*/ 436445 h 605066"/>
              <a:gd name="connsiteX6" fmla="*/ 143109 w 303091"/>
              <a:gd name="connsiteY6" fmla="*/ 436445 h 605066"/>
              <a:gd name="connsiteX7" fmla="*/ 183803 w 303091"/>
              <a:gd name="connsiteY7" fmla="*/ 418589 h 605066"/>
              <a:gd name="connsiteX8" fmla="*/ 171893 w 303091"/>
              <a:gd name="connsiteY8" fmla="*/ 431485 h 605066"/>
              <a:gd name="connsiteX9" fmla="*/ 180825 w 303091"/>
              <a:gd name="connsiteY9" fmla="*/ 439421 h 605066"/>
              <a:gd name="connsiteX10" fmla="*/ 186781 w 303091"/>
              <a:gd name="connsiteY10" fmla="*/ 442397 h 605066"/>
              <a:gd name="connsiteX11" fmla="*/ 192736 w 303091"/>
              <a:gd name="connsiteY11" fmla="*/ 439421 h 605066"/>
              <a:gd name="connsiteX12" fmla="*/ 192736 w 303091"/>
              <a:gd name="connsiteY12" fmla="*/ 427517 h 605066"/>
              <a:gd name="connsiteX13" fmla="*/ 118296 w 303091"/>
              <a:gd name="connsiteY13" fmla="*/ 418589 h 605066"/>
              <a:gd name="connsiteX14" fmla="*/ 110355 w 303091"/>
              <a:gd name="connsiteY14" fmla="*/ 427517 h 605066"/>
              <a:gd name="connsiteX15" fmla="*/ 110355 w 303091"/>
              <a:gd name="connsiteY15" fmla="*/ 439421 h 605066"/>
              <a:gd name="connsiteX16" fmla="*/ 116311 w 303091"/>
              <a:gd name="connsiteY16" fmla="*/ 442397 h 605066"/>
              <a:gd name="connsiteX17" fmla="*/ 122266 w 303091"/>
              <a:gd name="connsiteY17" fmla="*/ 439421 h 605066"/>
              <a:gd name="connsiteX18" fmla="*/ 131199 w 303091"/>
              <a:gd name="connsiteY18" fmla="*/ 431485 h 605066"/>
              <a:gd name="connsiteX19" fmla="*/ 118296 w 303091"/>
              <a:gd name="connsiteY19" fmla="*/ 418589 h 605066"/>
              <a:gd name="connsiteX20" fmla="*/ 188766 w 303091"/>
              <a:gd name="connsiteY20" fmla="*/ 389822 h 605066"/>
              <a:gd name="connsiteX21" fmla="*/ 189758 w 303091"/>
              <a:gd name="connsiteY21" fmla="*/ 398750 h 605066"/>
              <a:gd name="connsiteX22" fmla="*/ 188766 w 303091"/>
              <a:gd name="connsiteY22" fmla="*/ 406686 h 605066"/>
              <a:gd name="connsiteX23" fmla="*/ 201669 w 303091"/>
              <a:gd name="connsiteY23" fmla="*/ 406686 h 605066"/>
              <a:gd name="connsiteX24" fmla="*/ 209609 w 303091"/>
              <a:gd name="connsiteY24" fmla="*/ 398750 h 605066"/>
              <a:gd name="connsiteX25" fmla="*/ 201669 w 303091"/>
              <a:gd name="connsiteY25" fmla="*/ 389822 h 605066"/>
              <a:gd name="connsiteX26" fmla="*/ 101423 w 303091"/>
              <a:gd name="connsiteY26" fmla="*/ 389822 h 605066"/>
              <a:gd name="connsiteX27" fmla="*/ 92490 w 303091"/>
              <a:gd name="connsiteY27" fmla="*/ 398750 h 605066"/>
              <a:gd name="connsiteX28" fmla="*/ 101423 w 303091"/>
              <a:gd name="connsiteY28" fmla="*/ 406686 h 605066"/>
              <a:gd name="connsiteX29" fmla="*/ 113333 w 303091"/>
              <a:gd name="connsiteY29" fmla="*/ 406686 h 605066"/>
              <a:gd name="connsiteX30" fmla="*/ 112340 w 303091"/>
              <a:gd name="connsiteY30" fmla="*/ 398750 h 605066"/>
              <a:gd name="connsiteX31" fmla="*/ 113333 w 303091"/>
              <a:gd name="connsiteY31" fmla="*/ 389822 h 605066"/>
              <a:gd name="connsiteX32" fmla="*/ 151049 w 303091"/>
              <a:gd name="connsiteY32" fmla="*/ 367007 h 605066"/>
              <a:gd name="connsiteX33" fmla="*/ 120281 w 303091"/>
              <a:gd name="connsiteY33" fmla="*/ 397758 h 605066"/>
              <a:gd name="connsiteX34" fmla="*/ 151049 w 303091"/>
              <a:gd name="connsiteY34" fmla="*/ 429501 h 605066"/>
              <a:gd name="connsiteX35" fmla="*/ 182811 w 303091"/>
              <a:gd name="connsiteY35" fmla="*/ 397758 h 605066"/>
              <a:gd name="connsiteX36" fmla="*/ 151049 w 303091"/>
              <a:gd name="connsiteY36" fmla="*/ 367007 h 605066"/>
              <a:gd name="connsiteX37" fmla="*/ 180825 w 303091"/>
              <a:gd name="connsiteY37" fmla="*/ 357088 h 605066"/>
              <a:gd name="connsiteX38" fmla="*/ 171893 w 303091"/>
              <a:gd name="connsiteY38" fmla="*/ 365023 h 605066"/>
              <a:gd name="connsiteX39" fmla="*/ 183803 w 303091"/>
              <a:gd name="connsiteY39" fmla="*/ 377919 h 605066"/>
              <a:gd name="connsiteX40" fmla="*/ 192736 w 303091"/>
              <a:gd name="connsiteY40" fmla="*/ 368991 h 605066"/>
              <a:gd name="connsiteX41" fmla="*/ 192736 w 303091"/>
              <a:gd name="connsiteY41" fmla="*/ 357088 h 605066"/>
              <a:gd name="connsiteX42" fmla="*/ 180825 w 303091"/>
              <a:gd name="connsiteY42" fmla="*/ 357088 h 605066"/>
              <a:gd name="connsiteX43" fmla="*/ 110355 w 303091"/>
              <a:gd name="connsiteY43" fmla="*/ 357088 h 605066"/>
              <a:gd name="connsiteX44" fmla="*/ 110355 w 303091"/>
              <a:gd name="connsiteY44" fmla="*/ 368991 h 605066"/>
              <a:gd name="connsiteX45" fmla="*/ 118296 w 303091"/>
              <a:gd name="connsiteY45" fmla="*/ 377919 h 605066"/>
              <a:gd name="connsiteX46" fmla="*/ 131199 w 303091"/>
              <a:gd name="connsiteY46" fmla="*/ 365023 h 605066"/>
              <a:gd name="connsiteX47" fmla="*/ 122266 w 303091"/>
              <a:gd name="connsiteY47" fmla="*/ 357088 h 605066"/>
              <a:gd name="connsiteX48" fmla="*/ 110355 w 303091"/>
              <a:gd name="connsiteY48" fmla="*/ 357088 h 605066"/>
              <a:gd name="connsiteX49" fmla="*/ 151049 w 303091"/>
              <a:gd name="connsiteY49" fmla="*/ 339232 h 605066"/>
              <a:gd name="connsiteX50" fmla="*/ 143109 w 303091"/>
              <a:gd name="connsiteY50" fmla="*/ 348160 h 605066"/>
              <a:gd name="connsiteX51" fmla="*/ 143109 w 303091"/>
              <a:gd name="connsiteY51" fmla="*/ 360063 h 605066"/>
              <a:gd name="connsiteX52" fmla="*/ 151049 w 303091"/>
              <a:gd name="connsiteY52" fmla="*/ 360063 h 605066"/>
              <a:gd name="connsiteX53" fmla="*/ 159982 w 303091"/>
              <a:gd name="connsiteY53" fmla="*/ 360063 h 605066"/>
              <a:gd name="connsiteX54" fmla="*/ 159982 w 303091"/>
              <a:gd name="connsiteY54" fmla="*/ 348160 h 605066"/>
              <a:gd name="connsiteX55" fmla="*/ 151049 w 303091"/>
              <a:gd name="connsiteY55" fmla="*/ 339232 h 605066"/>
              <a:gd name="connsiteX56" fmla="*/ 93482 w 303091"/>
              <a:gd name="connsiteY56" fmla="*/ 278722 h 605066"/>
              <a:gd name="connsiteX57" fmla="*/ 208616 w 303091"/>
              <a:gd name="connsiteY57" fmla="*/ 278722 h 605066"/>
              <a:gd name="connsiteX58" fmla="*/ 226482 w 303091"/>
              <a:gd name="connsiteY58" fmla="*/ 296578 h 605066"/>
              <a:gd name="connsiteX59" fmla="*/ 226482 w 303091"/>
              <a:gd name="connsiteY59" fmla="*/ 499931 h 605066"/>
              <a:gd name="connsiteX60" fmla="*/ 208616 w 303091"/>
              <a:gd name="connsiteY60" fmla="*/ 517786 h 605066"/>
              <a:gd name="connsiteX61" fmla="*/ 93482 w 303091"/>
              <a:gd name="connsiteY61" fmla="*/ 517786 h 605066"/>
              <a:gd name="connsiteX62" fmla="*/ 76609 w 303091"/>
              <a:gd name="connsiteY62" fmla="*/ 499931 h 605066"/>
              <a:gd name="connsiteX63" fmla="*/ 76609 w 303091"/>
              <a:gd name="connsiteY63" fmla="*/ 296578 h 605066"/>
              <a:gd name="connsiteX64" fmla="*/ 93482 w 303091"/>
              <a:gd name="connsiteY64" fmla="*/ 278722 h 605066"/>
              <a:gd name="connsiteX65" fmla="*/ 93412 w 303091"/>
              <a:gd name="connsiteY65" fmla="*/ 251921 h 605066"/>
              <a:gd name="connsiteX66" fmla="*/ 49687 w 303091"/>
              <a:gd name="connsiteY66" fmla="*/ 296560 h 605066"/>
              <a:gd name="connsiteX67" fmla="*/ 49687 w 303091"/>
              <a:gd name="connsiteY67" fmla="*/ 499916 h 605066"/>
              <a:gd name="connsiteX68" fmla="*/ 93412 w 303091"/>
              <a:gd name="connsiteY68" fmla="*/ 544555 h 605066"/>
              <a:gd name="connsiteX69" fmla="*/ 209679 w 303091"/>
              <a:gd name="connsiteY69" fmla="*/ 544555 h 605066"/>
              <a:gd name="connsiteX70" fmla="*/ 253404 w 303091"/>
              <a:gd name="connsiteY70" fmla="*/ 499916 h 605066"/>
              <a:gd name="connsiteX71" fmla="*/ 253404 w 303091"/>
              <a:gd name="connsiteY71" fmla="*/ 296560 h 605066"/>
              <a:gd name="connsiteX72" fmla="*/ 209679 w 303091"/>
              <a:gd name="connsiteY72" fmla="*/ 251921 h 605066"/>
              <a:gd name="connsiteX73" fmla="*/ 95399 w 303091"/>
              <a:gd name="connsiteY73" fmla="*/ 79316 h 605066"/>
              <a:gd name="connsiteX74" fmla="*/ 206698 w 303091"/>
              <a:gd name="connsiteY74" fmla="*/ 79316 h 605066"/>
              <a:gd name="connsiteX75" fmla="*/ 206698 w 303091"/>
              <a:gd name="connsiteY75" fmla="*/ 169586 h 605066"/>
              <a:gd name="connsiteX76" fmla="*/ 244460 w 303091"/>
              <a:gd name="connsiteY76" fmla="*/ 207282 h 605066"/>
              <a:gd name="connsiteX77" fmla="*/ 303091 w 303091"/>
              <a:gd name="connsiteY77" fmla="*/ 265809 h 605066"/>
              <a:gd name="connsiteX78" fmla="*/ 303091 w 303091"/>
              <a:gd name="connsiteY78" fmla="*/ 549515 h 605066"/>
              <a:gd name="connsiteX79" fmla="*/ 247442 w 303091"/>
              <a:gd name="connsiteY79" fmla="*/ 605066 h 605066"/>
              <a:gd name="connsiteX80" fmla="*/ 55649 w 303091"/>
              <a:gd name="connsiteY80" fmla="*/ 605066 h 605066"/>
              <a:gd name="connsiteX81" fmla="*/ 0 w 303091"/>
              <a:gd name="connsiteY81" fmla="*/ 549515 h 605066"/>
              <a:gd name="connsiteX82" fmla="*/ 0 w 303091"/>
              <a:gd name="connsiteY82" fmla="*/ 265809 h 605066"/>
              <a:gd name="connsiteX83" fmla="*/ 58631 w 303091"/>
              <a:gd name="connsiteY83" fmla="*/ 207282 h 605066"/>
              <a:gd name="connsiteX84" fmla="*/ 95399 w 303091"/>
              <a:gd name="connsiteY84" fmla="*/ 169586 h 605066"/>
              <a:gd name="connsiteX85" fmla="*/ 90508 w 303091"/>
              <a:gd name="connsiteY85" fmla="*/ 0 h 605066"/>
              <a:gd name="connsiteX86" fmla="*/ 211628 w 303091"/>
              <a:gd name="connsiteY86" fmla="*/ 0 h 605066"/>
              <a:gd name="connsiteX87" fmla="*/ 225527 w 303091"/>
              <a:gd name="connsiteY87" fmla="*/ 13901 h 605066"/>
              <a:gd name="connsiteX88" fmla="*/ 225527 w 303091"/>
              <a:gd name="connsiteY88" fmla="*/ 49648 h 605066"/>
              <a:gd name="connsiteX89" fmla="*/ 211628 w 303091"/>
              <a:gd name="connsiteY89" fmla="*/ 63549 h 605066"/>
              <a:gd name="connsiteX90" fmla="*/ 90508 w 303091"/>
              <a:gd name="connsiteY90" fmla="*/ 63549 h 605066"/>
              <a:gd name="connsiteX91" fmla="*/ 76609 w 303091"/>
              <a:gd name="connsiteY91" fmla="*/ 49648 h 605066"/>
              <a:gd name="connsiteX92" fmla="*/ 76609 w 303091"/>
              <a:gd name="connsiteY92" fmla="*/ 13901 h 605066"/>
              <a:gd name="connsiteX93" fmla="*/ 90508 w 303091"/>
              <a:gd name="connsiteY93" fmla="*/ 0 h 60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03091" h="605066">
                <a:moveTo>
                  <a:pt x="143109" y="436445"/>
                </a:moveTo>
                <a:lnTo>
                  <a:pt x="143109" y="448348"/>
                </a:lnTo>
                <a:cubicBezTo>
                  <a:pt x="143109" y="453308"/>
                  <a:pt x="147079" y="457276"/>
                  <a:pt x="151049" y="457276"/>
                </a:cubicBezTo>
                <a:cubicBezTo>
                  <a:pt x="156012" y="457276"/>
                  <a:pt x="159982" y="453308"/>
                  <a:pt x="159982" y="448348"/>
                </a:cubicBezTo>
                <a:lnTo>
                  <a:pt x="159982" y="436445"/>
                </a:lnTo>
                <a:cubicBezTo>
                  <a:pt x="157005" y="436445"/>
                  <a:pt x="155020" y="436445"/>
                  <a:pt x="151049" y="436445"/>
                </a:cubicBezTo>
                <a:cubicBezTo>
                  <a:pt x="148072" y="436445"/>
                  <a:pt x="145094" y="436445"/>
                  <a:pt x="143109" y="436445"/>
                </a:cubicBezTo>
                <a:close/>
                <a:moveTo>
                  <a:pt x="183803" y="418589"/>
                </a:moveTo>
                <a:cubicBezTo>
                  <a:pt x="180825" y="423549"/>
                  <a:pt x="176855" y="427517"/>
                  <a:pt x="171893" y="431485"/>
                </a:cubicBezTo>
                <a:lnTo>
                  <a:pt x="180825" y="439421"/>
                </a:lnTo>
                <a:cubicBezTo>
                  <a:pt x="181818" y="441405"/>
                  <a:pt x="184796" y="442397"/>
                  <a:pt x="186781" y="442397"/>
                </a:cubicBezTo>
                <a:cubicBezTo>
                  <a:pt x="188766" y="442397"/>
                  <a:pt x="190751" y="441405"/>
                  <a:pt x="192736" y="439421"/>
                </a:cubicBezTo>
                <a:cubicBezTo>
                  <a:pt x="196706" y="436445"/>
                  <a:pt x="196706" y="430493"/>
                  <a:pt x="192736" y="427517"/>
                </a:cubicBezTo>
                <a:close/>
                <a:moveTo>
                  <a:pt x="118296" y="418589"/>
                </a:moveTo>
                <a:lnTo>
                  <a:pt x="110355" y="427517"/>
                </a:lnTo>
                <a:cubicBezTo>
                  <a:pt x="106385" y="430493"/>
                  <a:pt x="106385" y="436445"/>
                  <a:pt x="110355" y="439421"/>
                </a:cubicBezTo>
                <a:cubicBezTo>
                  <a:pt x="111348" y="441405"/>
                  <a:pt x="114326" y="442397"/>
                  <a:pt x="116311" y="442397"/>
                </a:cubicBezTo>
                <a:cubicBezTo>
                  <a:pt x="118296" y="442397"/>
                  <a:pt x="120281" y="441405"/>
                  <a:pt x="122266" y="439421"/>
                </a:cubicBezTo>
                <a:lnTo>
                  <a:pt x="131199" y="431485"/>
                </a:lnTo>
                <a:cubicBezTo>
                  <a:pt x="126236" y="427517"/>
                  <a:pt x="121273" y="423549"/>
                  <a:pt x="118296" y="418589"/>
                </a:cubicBezTo>
                <a:close/>
                <a:moveTo>
                  <a:pt x="188766" y="389822"/>
                </a:moveTo>
                <a:cubicBezTo>
                  <a:pt x="189758" y="392798"/>
                  <a:pt x="189758" y="395774"/>
                  <a:pt x="189758" y="398750"/>
                </a:cubicBezTo>
                <a:cubicBezTo>
                  <a:pt x="189758" y="401726"/>
                  <a:pt x="189758" y="404702"/>
                  <a:pt x="188766" y="406686"/>
                </a:cubicBezTo>
                <a:lnTo>
                  <a:pt x="201669" y="406686"/>
                </a:lnTo>
                <a:cubicBezTo>
                  <a:pt x="205639" y="406686"/>
                  <a:pt x="209609" y="403710"/>
                  <a:pt x="209609" y="398750"/>
                </a:cubicBezTo>
                <a:cubicBezTo>
                  <a:pt x="209609" y="393790"/>
                  <a:pt x="205639" y="389822"/>
                  <a:pt x="201669" y="389822"/>
                </a:cubicBezTo>
                <a:close/>
                <a:moveTo>
                  <a:pt x="101423" y="389822"/>
                </a:moveTo>
                <a:cubicBezTo>
                  <a:pt x="96460" y="389822"/>
                  <a:pt x="92490" y="393790"/>
                  <a:pt x="92490" y="398750"/>
                </a:cubicBezTo>
                <a:cubicBezTo>
                  <a:pt x="92490" y="403710"/>
                  <a:pt x="96460" y="406686"/>
                  <a:pt x="101423" y="406686"/>
                </a:cubicBezTo>
                <a:lnTo>
                  <a:pt x="113333" y="406686"/>
                </a:lnTo>
                <a:cubicBezTo>
                  <a:pt x="113333" y="404702"/>
                  <a:pt x="112340" y="401726"/>
                  <a:pt x="112340" y="398750"/>
                </a:cubicBezTo>
                <a:cubicBezTo>
                  <a:pt x="112340" y="395774"/>
                  <a:pt x="113333" y="392798"/>
                  <a:pt x="113333" y="389822"/>
                </a:cubicBezTo>
                <a:close/>
                <a:moveTo>
                  <a:pt x="151049" y="367007"/>
                </a:moveTo>
                <a:cubicBezTo>
                  <a:pt x="134176" y="367007"/>
                  <a:pt x="120281" y="380895"/>
                  <a:pt x="120281" y="397758"/>
                </a:cubicBezTo>
                <a:cubicBezTo>
                  <a:pt x="120281" y="415614"/>
                  <a:pt x="134176" y="429501"/>
                  <a:pt x="151049" y="429501"/>
                </a:cubicBezTo>
                <a:cubicBezTo>
                  <a:pt x="168915" y="429501"/>
                  <a:pt x="182811" y="415614"/>
                  <a:pt x="182811" y="397758"/>
                </a:cubicBezTo>
                <a:cubicBezTo>
                  <a:pt x="182811" y="380895"/>
                  <a:pt x="168915" y="367007"/>
                  <a:pt x="151049" y="367007"/>
                </a:cubicBezTo>
                <a:close/>
                <a:moveTo>
                  <a:pt x="180825" y="357088"/>
                </a:moveTo>
                <a:lnTo>
                  <a:pt x="171893" y="365023"/>
                </a:lnTo>
                <a:cubicBezTo>
                  <a:pt x="176855" y="368991"/>
                  <a:pt x="180825" y="372959"/>
                  <a:pt x="183803" y="377919"/>
                </a:cubicBezTo>
                <a:lnTo>
                  <a:pt x="192736" y="368991"/>
                </a:lnTo>
                <a:cubicBezTo>
                  <a:pt x="196706" y="366015"/>
                  <a:pt x="196706" y="360063"/>
                  <a:pt x="192736" y="357088"/>
                </a:cubicBezTo>
                <a:cubicBezTo>
                  <a:pt x="189758" y="353120"/>
                  <a:pt x="183803" y="353120"/>
                  <a:pt x="180825" y="357088"/>
                </a:cubicBezTo>
                <a:close/>
                <a:moveTo>
                  <a:pt x="110355" y="357088"/>
                </a:moveTo>
                <a:cubicBezTo>
                  <a:pt x="106385" y="360063"/>
                  <a:pt x="106385" y="366015"/>
                  <a:pt x="110355" y="368991"/>
                </a:cubicBezTo>
                <a:lnTo>
                  <a:pt x="118296" y="377919"/>
                </a:lnTo>
                <a:cubicBezTo>
                  <a:pt x="121273" y="372959"/>
                  <a:pt x="126236" y="368991"/>
                  <a:pt x="131199" y="365023"/>
                </a:cubicBezTo>
                <a:lnTo>
                  <a:pt x="122266" y="357088"/>
                </a:lnTo>
                <a:cubicBezTo>
                  <a:pt x="119288" y="353120"/>
                  <a:pt x="113333" y="353120"/>
                  <a:pt x="110355" y="357088"/>
                </a:cubicBezTo>
                <a:close/>
                <a:moveTo>
                  <a:pt x="151049" y="339232"/>
                </a:moveTo>
                <a:cubicBezTo>
                  <a:pt x="147079" y="339232"/>
                  <a:pt x="143109" y="343200"/>
                  <a:pt x="143109" y="348160"/>
                </a:cubicBezTo>
                <a:lnTo>
                  <a:pt x="143109" y="360063"/>
                </a:lnTo>
                <a:cubicBezTo>
                  <a:pt x="145094" y="360063"/>
                  <a:pt x="148072" y="360063"/>
                  <a:pt x="151049" y="360063"/>
                </a:cubicBezTo>
                <a:cubicBezTo>
                  <a:pt x="154027" y="360063"/>
                  <a:pt x="157005" y="360063"/>
                  <a:pt x="159982" y="360063"/>
                </a:cubicBezTo>
                <a:lnTo>
                  <a:pt x="159982" y="348160"/>
                </a:lnTo>
                <a:cubicBezTo>
                  <a:pt x="159982" y="343200"/>
                  <a:pt x="156012" y="339232"/>
                  <a:pt x="151049" y="339232"/>
                </a:cubicBezTo>
                <a:close/>
                <a:moveTo>
                  <a:pt x="93482" y="278722"/>
                </a:moveTo>
                <a:lnTo>
                  <a:pt x="208616" y="278722"/>
                </a:lnTo>
                <a:cubicBezTo>
                  <a:pt x="218542" y="278722"/>
                  <a:pt x="226482" y="286658"/>
                  <a:pt x="226482" y="296578"/>
                </a:cubicBezTo>
                <a:lnTo>
                  <a:pt x="226482" y="499931"/>
                </a:lnTo>
                <a:cubicBezTo>
                  <a:pt x="226482" y="509850"/>
                  <a:pt x="218542" y="517786"/>
                  <a:pt x="208616" y="517786"/>
                </a:cubicBezTo>
                <a:lnTo>
                  <a:pt x="93482" y="517786"/>
                </a:lnTo>
                <a:cubicBezTo>
                  <a:pt x="84549" y="517786"/>
                  <a:pt x="76609" y="509850"/>
                  <a:pt x="76609" y="499931"/>
                </a:cubicBezTo>
                <a:lnTo>
                  <a:pt x="76609" y="296578"/>
                </a:lnTo>
                <a:cubicBezTo>
                  <a:pt x="76609" y="286658"/>
                  <a:pt x="84549" y="278722"/>
                  <a:pt x="93482" y="278722"/>
                </a:cubicBezTo>
                <a:close/>
                <a:moveTo>
                  <a:pt x="93412" y="251921"/>
                </a:moveTo>
                <a:cubicBezTo>
                  <a:pt x="69562" y="251921"/>
                  <a:pt x="49687" y="271760"/>
                  <a:pt x="49687" y="296560"/>
                </a:cubicBezTo>
                <a:lnTo>
                  <a:pt x="49687" y="499916"/>
                </a:lnTo>
                <a:cubicBezTo>
                  <a:pt x="49687" y="524716"/>
                  <a:pt x="69562" y="544555"/>
                  <a:pt x="93412" y="544555"/>
                </a:cubicBezTo>
                <a:lnTo>
                  <a:pt x="209679" y="544555"/>
                </a:lnTo>
                <a:cubicBezTo>
                  <a:pt x="233529" y="544555"/>
                  <a:pt x="253404" y="524716"/>
                  <a:pt x="253404" y="499916"/>
                </a:cubicBezTo>
                <a:lnTo>
                  <a:pt x="253404" y="296560"/>
                </a:lnTo>
                <a:cubicBezTo>
                  <a:pt x="253404" y="271760"/>
                  <a:pt x="233529" y="251921"/>
                  <a:pt x="209679" y="251921"/>
                </a:cubicBezTo>
                <a:close/>
                <a:moveTo>
                  <a:pt x="95399" y="79316"/>
                </a:moveTo>
                <a:lnTo>
                  <a:pt x="206698" y="79316"/>
                </a:lnTo>
                <a:lnTo>
                  <a:pt x="206698" y="169586"/>
                </a:lnTo>
                <a:cubicBezTo>
                  <a:pt x="206698" y="190418"/>
                  <a:pt x="223592" y="207282"/>
                  <a:pt x="244460" y="207282"/>
                </a:cubicBezTo>
                <a:cubicBezTo>
                  <a:pt x="276260" y="207282"/>
                  <a:pt x="303091" y="233073"/>
                  <a:pt x="303091" y="265809"/>
                </a:cubicBezTo>
                <a:lnTo>
                  <a:pt x="303091" y="549515"/>
                </a:lnTo>
                <a:cubicBezTo>
                  <a:pt x="303091" y="580267"/>
                  <a:pt x="278248" y="605066"/>
                  <a:pt x="247442" y="605066"/>
                </a:cubicBezTo>
                <a:lnTo>
                  <a:pt x="55649" y="605066"/>
                </a:lnTo>
                <a:cubicBezTo>
                  <a:pt x="24843" y="605066"/>
                  <a:pt x="0" y="580267"/>
                  <a:pt x="0" y="549515"/>
                </a:cubicBezTo>
                <a:lnTo>
                  <a:pt x="0" y="265809"/>
                </a:lnTo>
                <a:cubicBezTo>
                  <a:pt x="0" y="233073"/>
                  <a:pt x="25837" y="207282"/>
                  <a:pt x="58631" y="207282"/>
                </a:cubicBezTo>
                <a:cubicBezTo>
                  <a:pt x="78506" y="207282"/>
                  <a:pt x="95399" y="190418"/>
                  <a:pt x="95399" y="169586"/>
                </a:cubicBezTo>
                <a:close/>
                <a:moveTo>
                  <a:pt x="90508" y="0"/>
                </a:moveTo>
                <a:lnTo>
                  <a:pt x="211628" y="0"/>
                </a:lnTo>
                <a:cubicBezTo>
                  <a:pt x="219570" y="0"/>
                  <a:pt x="225527" y="5958"/>
                  <a:pt x="225527" y="13901"/>
                </a:cubicBezTo>
                <a:lnTo>
                  <a:pt x="225527" y="49648"/>
                </a:lnTo>
                <a:cubicBezTo>
                  <a:pt x="225527" y="57591"/>
                  <a:pt x="219570" y="63549"/>
                  <a:pt x="211628" y="63549"/>
                </a:cubicBezTo>
                <a:lnTo>
                  <a:pt x="90508" y="63549"/>
                </a:lnTo>
                <a:cubicBezTo>
                  <a:pt x="83559" y="63549"/>
                  <a:pt x="76609" y="57591"/>
                  <a:pt x="76609" y="49648"/>
                </a:cubicBezTo>
                <a:lnTo>
                  <a:pt x="76609" y="13901"/>
                </a:lnTo>
                <a:cubicBezTo>
                  <a:pt x="76609" y="5958"/>
                  <a:pt x="83559" y="0"/>
                  <a:pt x="90508" y="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36" name="thermometer_120791"/>
          <p:cNvSpPr>
            <a:spLocks noChangeAspect="1"/>
          </p:cNvSpPr>
          <p:nvPr/>
        </p:nvSpPr>
        <p:spPr bwMode="auto">
          <a:xfrm>
            <a:off x="7532377" y="5632999"/>
            <a:ext cx="414440" cy="609685"/>
          </a:xfrm>
          <a:custGeom>
            <a:avLst/>
            <a:gdLst>
              <a:gd name="connsiteX0" fmla="*/ 319780 w 412666"/>
              <a:gd name="connsiteY0" fmla="*/ 431712 h 607074"/>
              <a:gd name="connsiteX1" fmla="*/ 313625 w 412666"/>
              <a:gd name="connsiteY1" fmla="*/ 434542 h 607074"/>
              <a:gd name="connsiteX2" fmla="*/ 311182 w 412666"/>
              <a:gd name="connsiteY2" fmla="*/ 441956 h 607074"/>
              <a:gd name="connsiteX3" fmla="*/ 313625 w 412666"/>
              <a:gd name="connsiteY3" fmla="*/ 449176 h 607074"/>
              <a:gd name="connsiteX4" fmla="*/ 319780 w 412666"/>
              <a:gd name="connsiteY4" fmla="*/ 452005 h 607074"/>
              <a:gd name="connsiteX5" fmla="*/ 325838 w 412666"/>
              <a:gd name="connsiteY5" fmla="*/ 449176 h 607074"/>
              <a:gd name="connsiteX6" fmla="*/ 328281 w 412666"/>
              <a:gd name="connsiteY6" fmla="*/ 441859 h 607074"/>
              <a:gd name="connsiteX7" fmla="*/ 325838 w 412666"/>
              <a:gd name="connsiteY7" fmla="*/ 434542 h 607074"/>
              <a:gd name="connsiteX8" fmla="*/ 319780 w 412666"/>
              <a:gd name="connsiteY8" fmla="*/ 431712 h 607074"/>
              <a:gd name="connsiteX9" fmla="*/ 319780 w 412666"/>
              <a:gd name="connsiteY9" fmla="*/ 423322 h 607074"/>
              <a:gd name="connsiteX10" fmla="*/ 327401 w 412666"/>
              <a:gd name="connsiteY10" fmla="*/ 424883 h 607074"/>
              <a:gd name="connsiteX11" fmla="*/ 333264 w 412666"/>
              <a:gd name="connsiteY11" fmla="*/ 428883 h 607074"/>
              <a:gd name="connsiteX12" fmla="*/ 336879 w 412666"/>
              <a:gd name="connsiteY12" fmla="*/ 434737 h 607074"/>
              <a:gd name="connsiteX13" fmla="*/ 338149 w 412666"/>
              <a:gd name="connsiteY13" fmla="*/ 441859 h 607074"/>
              <a:gd name="connsiteX14" fmla="*/ 336977 w 412666"/>
              <a:gd name="connsiteY14" fmla="*/ 448883 h 607074"/>
              <a:gd name="connsiteX15" fmla="*/ 333361 w 412666"/>
              <a:gd name="connsiteY15" fmla="*/ 454737 h 607074"/>
              <a:gd name="connsiteX16" fmla="*/ 327597 w 412666"/>
              <a:gd name="connsiteY16" fmla="*/ 458835 h 607074"/>
              <a:gd name="connsiteX17" fmla="*/ 319780 w 412666"/>
              <a:gd name="connsiteY17" fmla="*/ 460298 h 607074"/>
              <a:gd name="connsiteX18" fmla="*/ 311964 w 412666"/>
              <a:gd name="connsiteY18" fmla="*/ 458835 h 607074"/>
              <a:gd name="connsiteX19" fmla="*/ 306199 w 412666"/>
              <a:gd name="connsiteY19" fmla="*/ 454737 h 607074"/>
              <a:gd name="connsiteX20" fmla="*/ 302584 w 412666"/>
              <a:gd name="connsiteY20" fmla="*/ 448883 h 607074"/>
              <a:gd name="connsiteX21" fmla="*/ 301314 w 412666"/>
              <a:gd name="connsiteY21" fmla="*/ 441859 h 607074"/>
              <a:gd name="connsiteX22" fmla="*/ 302584 w 412666"/>
              <a:gd name="connsiteY22" fmla="*/ 434737 h 607074"/>
              <a:gd name="connsiteX23" fmla="*/ 306199 w 412666"/>
              <a:gd name="connsiteY23" fmla="*/ 428883 h 607074"/>
              <a:gd name="connsiteX24" fmla="*/ 311964 w 412666"/>
              <a:gd name="connsiteY24" fmla="*/ 424883 h 607074"/>
              <a:gd name="connsiteX25" fmla="*/ 319780 w 412666"/>
              <a:gd name="connsiteY25" fmla="*/ 423322 h 607074"/>
              <a:gd name="connsiteX26" fmla="*/ 253387 w 412666"/>
              <a:gd name="connsiteY26" fmla="*/ 404692 h 607074"/>
              <a:gd name="connsiteX27" fmla="*/ 274607 w 412666"/>
              <a:gd name="connsiteY27" fmla="*/ 410059 h 607074"/>
              <a:gd name="connsiteX28" fmla="*/ 287906 w 412666"/>
              <a:gd name="connsiteY28" fmla="*/ 424013 h 607074"/>
              <a:gd name="connsiteX29" fmla="*/ 274607 w 412666"/>
              <a:gd name="connsiteY29" fmla="*/ 433186 h 607074"/>
              <a:gd name="connsiteX30" fmla="*/ 270402 w 412666"/>
              <a:gd name="connsiteY30" fmla="*/ 426843 h 607074"/>
              <a:gd name="connsiteX31" fmla="*/ 265024 w 412666"/>
              <a:gd name="connsiteY31" fmla="*/ 422842 h 607074"/>
              <a:gd name="connsiteX32" fmla="*/ 258961 w 412666"/>
              <a:gd name="connsiteY32" fmla="*/ 420598 h 607074"/>
              <a:gd name="connsiteX33" fmla="*/ 252898 w 412666"/>
              <a:gd name="connsiteY33" fmla="*/ 419915 h 607074"/>
              <a:gd name="connsiteX34" fmla="*/ 241555 w 412666"/>
              <a:gd name="connsiteY34" fmla="*/ 422550 h 607074"/>
              <a:gd name="connsiteX35" fmla="*/ 233537 w 412666"/>
              <a:gd name="connsiteY35" fmla="*/ 429380 h 607074"/>
              <a:gd name="connsiteX36" fmla="*/ 228647 w 412666"/>
              <a:gd name="connsiteY36" fmla="*/ 438846 h 607074"/>
              <a:gd name="connsiteX37" fmla="*/ 227083 w 412666"/>
              <a:gd name="connsiteY37" fmla="*/ 449385 h 607074"/>
              <a:gd name="connsiteX38" fmla="*/ 228941 w 412666"/>
              <a:gd name="connsiteY38" fmla="*/ 460704 h 607074"/>
              <a:gd name="connsiteX39" fmla="*/ 234221 w 412666"/>
              <a:gd name="connsiteY39" fmla="*/ 470267 h 607074"/>
              <a:gd name="connsiteX40" fmla="*/ 242533 w 412666"/>
              <a:gd name="connsiteY40" fmla="*/ 476903 h 607074"/>
              <a:gd name="connsiteX41" fmla="*/ 253094 w 412666"/>
              <a:gd name="connsiteY41" fmla="*/ 479343 h 607074"/>
              <a:gd name="connsiteX42" fmla="*/ 259352 w 412666"/>
              <a:gd name="connsiteY42" fmla="*/ 478659 h 607074"/>
              <a:gd name="connsiteX43" fmla="*/ 265513 w 412666"/>
              <a:gd name="connsiteY43" fmla="*/ 476220 h 607074"/>
              <a:gd name="connsiteX44" fmla="*/ 270989 w 412666"/>
              <a:gd name="connsiteY44" fmla="*/ 472121 h 607074"/>
              <a:gd name="connsiteX45" fmla="*/ 274998 w 412666"/>
              <a:gd name="connsiteY45" fmla="*/ 465876 h 607074"/>
              <a:gd name="connsiteX46" fmla="*/ 289177 w 412666"/>
              <a:gd name="connsiteY46" fmla="*/ 473976 h 607074"/>
              <a:gd name="connsiteX47" fmla="*/ 283114 w 412666"/>
              <a:gd name="connsiteY47" fmla="*/ 482856 h 607074"/>
              <a:gd name="connsiteX48" fmla="*/ 274216 w 412666"/>
              <a:gd name="connsiteY48" fmla="*/ 489296 h 607074"/>
              <a:gd name="connsiteX49" fmla="*/ 263655 w 412666"/>
              <a:gd name="connsiteY49" fmla="*/ 493199 h 607074"/>
              <a:gd name="connsiteX50" fmla="*/ 252605 w 412666"/>
              <a:gd name="connsiteY50" fmla="*/ 494663 h 607074"/>
              <a:gd name="connsiteX51" fmla="*/ 235199 w 412666"/>
              <a:gd name="connsiteY51" fmla="*/ 490662 h 607074"/>
              <a:gd name="connsiteX52" fmla="*/ 221607 w 412666"/>
              <a:gd name="connsiteY52" fmla="*/ 480221 h 607074"/>
              <a:gd name="connsiteX53" fmla="*/ 212708 w 412666"/>
              <a:gd name="connsiteY53" fmla="*/ 465583 h 607074"/>
              <a:gd name="connsiteX54" fmla="*/ 209579 w 412666"/>
              <a:gd name="connsiteY54" fmla="*/ 448897 h 607074"/>
              <a:gd name="connsiteX55" fmla="*/ 212513 w 412666"/>
              <a:gd name="connsiteY55" fmla="*/ 432893 h 607074"/>
              <a:gd name="connsiteX56" fmla="*/ 221020 w 412666"/>
              <a:gd name="connsiteY56" fmla="*/ 418646 h 607074"/>
              <a:gd name="connsiteX57" fmla="*/ 234808 w 412666"/>
              <a:gd name="connsiteY57" fmla="*/ 408595 h 607074"/>
              <a:gd name="connsiteX58" fmla="*/ 253387 w 412666"/>
              <a:gd name="connsiteY58" fmla="*/ 404692 h 607074"/>
              <a:gd name="connsiteX59" fmla="*/ 266312 w 412666"/>
              <a:gd name="connsiteY59" fmla="*/ 348350 h 607074"/>
              <a:gd name="connsiteX60" fmla="*/ 158966 w 412666"/>
              <a:gd name="connsiteY60" fmla="*/ 455550 h 607074"/>
              <a:gd name="connsiteX61" fmla="*/ 266312 w 412666"/>
              <a:gd name="connsiteY61" fmla="*/ 562652 h 607074"/>
              <a:gd name="connsiteX62" fmla="*/ 373560 w 412666"/>
              <a:gd name="connsiteY62" fmla="*/ 455550 h 607074"/>
              <a:gd name="connsiteX63" fmla="*/ 266312 w 412666"/>
              <a:gd name="connsiteY63" fmla="*/ 348350 h 607074"/>
              <a:gd name="connsiteX64" fmla="*/ 110768 w 412666"/>
              <a:gd name="connsiteY64" fmla="*/ 39053 h 607074"/>
              <a:gd name="connsiteX65" fmla="*/ 72053 w 412666"/>
              <a:gd name="connsiteY65" fmla="*/ 77715 h 607074"/>
              <a:gd name="connsiteX66" fmla="*/ 72053 w 412666"/>
              <a:gd name="connsiteY66" fmla="*/ 397752 h 607074"/>
              <a:gd name="connsiteX67" fmla="*/ 66285 w 412666"/>
              <a:gd name="connsiteY67" fmla="*/ 411615 h 607074"/>
              <a:gd name="connsiteX68" fmla="*/ 39106 w 412666"/>
              <a:gd name="connsiteY68" fmla="*/ 476540 h 607074"/>
              <a:gd name="connsiteX69" fmla="*/ 66382 w 412666"/>
              <a:gd name="connsiteY69" fmla="*/ 541661 h 607074"/>
              <a:gd name="connsiteX70" fmla="*/ 131983 w 412666"/>
              <a:gd name="connsiteY70" fmla="*/ 568021 h 607074"/>
              <a:gd name="connsiteX71" fmla="*/ 165125 w 412666"/>
              <a:gd name="connsiteY71" fmla="*/ 561187 h 607074"/>
              <a:gd name="connsiteX72" fmla="*/ 132765 w 412666"/>
              <a:gd name="connsiteY72" fmla="*/ 515398 h 607074"/>
              <a:gd name="connsiteX73" fmla="*/ 130712 w 412666"/>
              <a:gd name="connsiteY73" fmla="*/ 515398 h 607074"/>
              <a:gd name="connsiteX74" fmla="*/ 91801 w 412666"/>
              <a:gd name="connsiteY74" fmla="*/ 476540 h 607074"/>
              <a:gd name="connsiteX75" fmla="*/ 111159 w 412666"/>
              <a:gd name="connsiteY75" fmla="*/ 442955 h 607074"/>
              <a:gd name="connsiteX76" fmla="*/ 111159 w 412666"/>
              <a:gd name="connsiteY76" fmla="*/ 93238 h 607074"/>
              <a:gd name="connsiteX77" fmla="*/ 130712 w 412666"/>
              <a:gd name="connsiteY77" fmla="*/ 73712 h 607074"/>
              <a:gd name="connsiteX78" fmla="*/ 150265 w 412666"/>
              <a:gd name="connsiteY78" fmla="*/ 93238 h 607074"/>
              <a:gd name="connsiteX79" fmla="*/ 150265 w 412666"/>
              <a:gd name="connsiteY79" fmla="*/ 366509 h 607074"/>
              <a:gd name="connsiteX80" fmla="*/ 189371 w 412666"/>
              <a:gd name="connsiteY80" fmla="*/ 331167 h 607074"/>
              <a:gd name="connsiteX81" fmla="*/ 189371 w 412666"/>
              <a:gd name="connsiteY81" fmla="*/ 77715 h 607074"/>
              <a:gd name="connsiteX82" fmla="*/ 150656 w 412666"/>
              <a:gd name="connsiteY82" fmla="*/ 39053 h 607074"/>
              <a:gd name="connsiteX83" fmla="*/ 110768 w 412666"/>
              <a:gd name="connsiteY83" fmla="*/ 0 h 607074"/>
              <a:gd name="connsiteX84" fmla="*/ 150656 w 412666"/>
              <a:gd name="connsiteY84" fmla="*/ 0 h 607074"/>
              <a:gd name="connsiteX85" fmla="*/ 228477 w 412666"/>
              <a:gd name="connsiteY85" fmla="*/ 77715 h 607074"/>
              <a:gd name="connsiteX86" fmla="*/ 228477 w 412666"/>
              <a:gd name="connsiteY86" fmla="*/ 314277 h 607074"/>
              <a:gd name="connsiteX87" fmla="*/ 266312 w 412666"/>
              <a:gd name="connsiteY87" fmla="*/ 309297 h 607074"/>
              <a:gd name="connsiteX88" fmla="*/ 412666 w 412666"/>
              <a:gd name="connsiteY88" fmla="*/ 455550 h 607074"/>
              <a:gd name="connsiteX89" fmla="*/ 266312 w 412666"/>
              <a:gd name="connsiteY89" fmla="*/ 601704 h 607074"/>
              <a:gd name="connsiteX90" fmla="*/ 201103 w 412666"/>
              <a:gd name="connsiteY90" fmla="*/ 586376 h 607074"/>
              <a:gd name="connsiteX91" fmla="*/ 132569 w 412666"/>
              <a:gd name="connsiteY91" fmla="*/ 607074 h 607074"/>
              <a:gd name="connsiteX92" fmla="*/ 130712 w 412666"/>
              <a:gd name="connsiteY92" fmla="*/ 607074 h 607074"/>
              <a:gd name="connsiteX93" fmla="*/ 39008 w 412666"/>
              <a:gd name="connsiteY93" fmla="*/ 569486 h 607074"/>
              <a:gd name="connsiteX94" fmla="*/ 0 w 412666"/>
              <a:gd name="connsiteY94" fmla="*/ 476540 h 607074"/>
              <a:gd name="connsiteX95" fmla="*/ 32947 w 412666"/>
              <a:gd name="connsiteY95" fmla="*/ 389941 h 607074"/>
              <a:gd name="connsiteX96" fmla="*/ 32947 w 412666"/>
              <a:gd name="connsiteY96" fmla="*/ 77715 h 607074"/>
              <a:gd name="connsiteX97" fmla="*/ 110768 w 412666"/>
              <a:gd name="connsiteY97" fmla="*/ 0 h 60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12666" h="607074">
                <a:moveTo>
                  <a:pt x="319780" y="431712"/>
                </a:moveTo>
                <a:cubicBezTo>
                  <a:pt x="317338" y="431712"/>
                  <a:pt x="315286" y="432688"/>
                  <a:pt x="313625" y="434542"/>
                </a:cubicBezTo>
                <a:cubicBezTo>
                  <a:pt x="311964" y="436493"/>
                  <a:pt x="311182" y="438932"/>
                  <a:pt x="311182" y="441956"/>
                </a:cubicBezTo>
                <a:cubicBezTo>
                  <a:pt x="311182" y="444883"/>
                  <a:pt x="311964" y="447322"/>
                  <a:pt x="313625" y="449176"/>
                </a:cubicBezTo>
                <a:cubicBezTo>
                  <a:pt x="315286" y="451127"/>
                  <a:pt x="317338" y="452005"/>
                  <a:pt x="319780" y="452005"/>
                </a:cubicBezTo>
                <a:cubicBezTo>
                  <a:pt x="322223" y="452005"/>
                  <a:pt x="324275" y="451030"/>
                  <a:pt x="325838" y="449176"/>
                </a:cubicBezTo>
                <a:cubicBezTo>
                  <a:pt x="327499" y="447225"/>
                  <a:pt x="328281" y="444786"/>
                  <a:pt x="328281" y="441859"/>
                </a:cubicBezTo>
                <a:cubicBezTo>
                  <a:pt x="328281" y="438834"/>
                  <a:pt x="327499" y="436493"/>
                  <a:pt x="325838" y="434542"/>
                </a:cubicBezTo>
                <a:cubicBezTo>
                  <a:pt x="324275" y="432688"/>
                  <a:pt x="322223" y="431712"/>
                  <a:pt x="319780" y="431712"/>
                </a:cubicBezTo>
                <a:close/>
                <a:moveTo>
                  <a:pt x="319780" y="423322"/>
                </a:moveTo>
                <a:cubicBezTo>
                  <a:pt x="322614" y="423322"/>
                  <a:pt x="325154" y="423810"/>
                  <a:pt x="327401" y="424883"/>
                </a:cubicBezTo>
                <a:cubicBezTo>
                  <a:pt x="329746" y="425859"/>
                  <a:pt x="331700" y="427127"/>
                  <a:pt x="333264" y="428883"/>
                </a:cubicBezTo>
                <a:cubicBezTo>
                  <a:pt x="334827" y="430542"/>
                  <a:pt x="335999" y="432493"/>
                  <a:pt x="336879" y="434737"/>
                </a:cubicBezTo>
                <a:cubicBezTo>
                  <a:pt x="337758" y="436981"/>
                  <a:pt x="338149" y="439322"/>
                  <a:pt x="338149" y="441859"/>
                </a:cubicBezTo>
                <a:cubicBezTo>
                  <a:pt x="338149" y="444298"/>
                  <a:pt x="337758" y="446639"/>
                  <a:pt x="336977" y="448883"/>
                </a:cubicBezTo>
                <a:cubicBezTo>
                  <a:pt x="336097" y="451127"/>
                  <a:pt x="334925" y="453078"/>
                  <a:pt x="333361" y="454737"/>
                </a:cubicBezTo>
                <a:cubicBezTo>
                  <a:pt x="331798" y="456396"/>
                  <a:pt x="329844" y="457761"/>
                  <a:pt x="327597" y="458835"/>
                </a:cubicBezTo>
                <a:cubicBezTo>
                  <a:pt x="325252" y="459810"/>
                  <a:pt x="322712" y="460298"/>
                  <a:pt x="319780" y="460298"/>
                </a:cubicBezTo>
                <a:cubicBezTo>
                  <a:pt x="316849" y="460298"/>
                  <a:pt x="314309" y="459810"/>
                  <a:pt x="311964" y="458835"/>
                </a:cubicBezTo>
                <a:cubicBezTo>
                  <a:pt x="309717" y="457761"/>
                  <a:pt x="307763" y="456396"/>
                  <a:pt x="306199" y="454737"/>
                </a:cubicBezTo>
                <a:cubicBezTo>
                  <a:pt x="304636" y="453078"/>
                  <a:pt x="303464" y="451127"/>
                  <a:pt x="302584" y="448883"/>
                </a:cubicBezTo>
                <a:cubicBezTo>
                  <a:pt x="301803" y="446639"/>
                  <a:pt x="301314" y="444298"/>
                  <a:pt x="301314" y="441859"/>
                </a:cubicBezTo>
                <a:cubicBezTo>
                  <a:pt x="301314" y="439322"/>
                  <a:pt x="301803" y="436981"/>
                  <a:pt x="302584" y="434737"/>
                </a:cubicBezTo>
                <a:cubicBezTo>
                  <a:pt x="303464" y="432493"/>
                  <a:pt x="304636" y="430542"/>
                  <a:pt x="306199" y="428883"/>
                </a:cubicBezTo>
                <a:cubicBezTo>
                  <a:pt x="307763" y="427127"/>
                  <a:pt x="309717" y="425859"/>
                  <a:pt x="311964" y="424883"/>
                </a:cubicBezTo>
                <a:cubicBezTo>
                  <a:pt x="314309" y="423810"/>
                  <a:pt x="316849" y="423322"/>
                  <a:pt x="319780" y="423322"/>
                </a:cubicBezTo>
                <a:close/>
                <a:moveTo>
                  <a:pt x="253387" y="404692"/>
                </a:moveTo>
                <a:cubicBezTo>
                  <a:pt x="261503" y="404692"/>
                  <a:pt x="268642" y="406448"/>
                  <a:pt x="274607" y="410059"/>
                </a:cubicBezTo>
                <a:cubicBezTo>
                  <a:pt x="280572" y="413670"/>
                  <a:pt x="284972" y="418256"/>
                  <a:pt x="287906" y="424013"/>
                </a:cubicBezTo>
                <a:lnTo>
                  <a:pt x="274607" y="433186"/>
                </a:lnTo>
                <a:cubicBezTo>
                  <a:pt x="273433" y="430649"/>
                  <a:pt x="272064" y="428600"/>
                  <a:pt x="270402" y="426843"/>
                </a:cubicBezTo>
                <a:cubicBezTo>
                  <a:pt x="268740" y="425184"/>
                  <a:pt x="266882" y="423818"/>
                  <a:pt x="265024" y="422842"/>
                </a:cubicBezTo>
                <a:cubicBezTo>
                  <a:pt x="263068" y="421769"/>
                  <a:pt x="261112" y="421086"/>
                  <a:pt x="258961" y="420598"/>
                </a:cubicBezTo>
                <a:cubicBezTo>
                  <a:pt x="256908" y="420110"/>
                  <a:pt x="254854" y="419915"/>
                  <a:pt x="252898" y="419915"/>
                </a:cubicBezTo>
                <a:cubicBezTo>
                  <a:pt x="248498" y="419915"/>
                  <a:pt x="244782" y="420793"/>
                  <a:pt x="241555" y="422550"/>
                </a:cubicBezTo>
                <a:cubicBezTo>
                  <a:pt x="238328" y="424306"/>
                  <a:pt x="235688" y="426550"/>
                  <a:pt x="233537" y="429380"/>
                </a:cubicBezTo>
                <a:cubicBezTo>
                  <a:pt x="231385" y="432113"/>
                  <a:pt x="229821" y="435333"/>
                  <a:pt x="228647" y="438846"/>
                </a:cubicBezTo>
                <a:cubicBezTo>
                  <a:pt x="227572" y="442359"/>
                  <a:pt x="227083" y="445872"/>
                  <a:pt x="227083" y="449385"/>
                </a:cubicBezTo>
                <a:cubicBezTo>
                  <a:pt x="227083" y="453288"/>
                  <a:pt x="227669" y="457094"/>
                  <a:pt x="228941" y="460704"/>
                </a:cubicBezTo>
                <a:cubicBezTo>
                  <a:pt x="230212" y="464315"/>
                  <a:pt x="231972" y="467535"/>
                  <a:pt x="234221" y="470267"/>
                </a:cubicBezTo>
                <a:cubicBezTo>
                  <a:pt x="236568" y="473000"/>
                  <a:pt x="239306" y="475244"/>
                  <a:pt x="242533" y="476903"/>
                </a:cubicBezTo>
                <a:cubicBezTo>
                  <a:pt x="245760" y="478562"/>
                  <a:pt x="249280" y="479343"/>
                  <a:pt x="253094" y="479343"/>
                </a:cubicBezTo>
                <a:cubicBezTo>
                  <a:pt x="255147" y="479343"/>
                  <a:pt x="257201" y="479147"/>
                  <a:pt x="259352" y="478659"/>
                </a:cubicBezTo>
                <a:cubicBezTo>
                  <a:pt x="261503" y="478172"/>
                  <a:pt x="263557" y="477293"/>
                  <a:pt x="265513" y="476220"/>
                </a:cubicBezTo>
                <a:cubicBezTo>
                  <a:pt x="267468" y="475147"/>
                  <a:pt x="269326" y="473780"/>
                  <a:pt x="270989" y="472121"/>
                </a:cubicBezTo>
                <a:cubicBezTo>
                  <a:pt x="272651" y="470365"/>
                  <a:pt x="274020" y="468316"/>
                  <a:pt x="274998" y="465876"/>
                </a:cubicBezTo>
                <a:lnTo>
                  <a:pt x="289177" y="473976"/>
                </a:lnTo>
                <a:cubicBezTo>
                  <a:pt x="287710" y="477293"/>
                  <a:pt x="285657" y="480318"/>
                  <a:pt x="283114" y="482856"/>
                </a:cubicBezTo>
                <a:cubicBezTo>
                  <a:pt x="280474" y="485393"/>
                  <a:pt x="277443" y="487539"/>
                  <a:pt x="274216" y="489296"/>
                </a:cubicBezTo>
                <a:cubicBezTo>
                  <a:pt x="270891" y="490955"/>
                  <a:pt x="267371" y="492321"/>
                  <a:pt x="263655" y="493199"/>
                </a:cubicBezTo>
                <a:cubicBezTo>
                  <a:pt x="259841" y="494175"/>
                  <a:pt x="256223" y="494663"/>
                  <a:pt x="252605" y="494663"/>
                </a:cubicBezTo>
                <a:cubicBezTo>
                  <a:pt x="246249" y="494663"/>
                  <a:pt x="240479" y="493297"/>
                  <a:pt x="235199" y="490662"/>
                </a:cubicBezTo>
                <a:cubicBezTo>
                  <a:pt x="229919" y="487930"/>
                  <a:pt x="225420" y="484514"/>
                  <a:pt x="221607" y="480221"/>
                </a:cubicBezTo>
                <a:cubicBezTo>
                  <a:pt x="217793" y="475927"/>
                  <a:pt x="214859" y="471048"/>
                  <a:pt x="212708" y="465583"/>
                </a:cubicBezTo>
                <a:cubicBezTo>
                  <a:pt x="210557" y="460119"/>
                  <a:pt x="209579" y="454557"/>
                  <a:pt x="209579" y="448897"/>
                </a:cubicBezTo>
                <a:cubicBezTo>
                  <a:pt x="209579" y="443530"/>
                  <a:pt x="210557" y="438163"/>
                  <a:pt x="212513" y="432893"/>
                </a:cubicBezTo>
                <a:cubicBezTo>
                  <a:pt x="214468" y="427526"/>
                  <a:pt x="217304" y="422842"/>
                  <a:pt x="221020" y="418646"/>
                </a:cubicBezTo>
                <a:cubicBezTo>
                  <a:pt x="224834" y="414548"/>
                  <a:pt x="229430" y="411132"/>
                  <a:pt x="234808" y="408595"/>
                </a:cubicBezTo>
                <a:cubicBezTo>
                  <a:pt x="240284" y="405961"/>
                  <a:pt x="246444" y="404692"/>
                  <a:pt x="253387" y="404692"/>
                </a:cubicBezTo>
                <a:close/>
                <a:moveTo>
                  <a:pt x="266312" y="348350"/>
                </a:moveTo>
                <a:cubicBezTo>
                  <a:pt x="207164" y="348350"/>
                  <a:pt x="158966" y="396482"/>
                  <a:pt x="158966" y="455550"/>
                </a:cubicBezTo>
                <a:cubicBezTo>
                  <a:pt x="158966" y="514617"/>
                  <a:pt x="207164" y="562652"/>
                  <a:pt x="266312" y="562652"/>
                </a:cubicBezTo>
                <a:cubicBezTo>
                  <a:pt x="325460" y="562652"/>
                  <a:pt x="373560" y="514617"/>
                  <a:pt x="373560" y="455550"/>
                </a:cubicBezTo>
                <a:cubicBezTo>
                  <a:pt x="373560" y="396482"/>
                  <a:pt x="325460" y="348350"/>
                  <a:pt x="266312" y="348350"/>
                </a:cubicBezTo>
                <a:close/>
                <a:moveTo>
                  <a:pt x="110768" y="39053"/>
                </a:moveTo>
                <a:cubicBezTo>
                  <a:pt x="89455" y="39053"/>
                  <a:pt x="72053" y="56431"/>
                  <a:pt x="72053" y="77715"/>
                </a:cubicBezTo>
                <a:lnTo>
                  <a:pt x="72053" y="397752"/>
                </a:lnTo>
                <a:cubicBezTo>
                  <a:pt x="72053" y="402926"/>
                  <a:pt x="70000" y="407905"/>
                  <a:pt x="66285" y="411615"/>
                </a:cubicBezTo>
                <a:cubicBezTo>
                  <a:pt x="48785" y="428896"/>
                  <a:pt x="39106" y="451937"/>
                  <a:pt x="39106" y="476540"/>
                </a:cubicBezTo>
                <a:cubicBezTo>
                  <a:pt x="39106" y="501241"/>
                  <a:pt x="48882" y="524380"/>
                  <a:pt x="66382" y="541661"/>
                </a:cubicBezTo>
                <a:cubicBezTo>
                  <a:pt x="83980" y="559039"/>
                  <a:pt x="107248" y="568314"/>
                  <a:pt x="131983" y="568021"/>
                </a:cubicBezTo>
                <a:cubicBezTo>
                  <a:pt x="143715" y="567826"/>
                  <a:pt x="154860" y="565385"/>
                  <a:pt x="165125" y="561187"/>
                </a:cubicBezTo>
                <a:cubicBezTo>
                  <a:pt x="151633" y="548202"/>
                  <a:pt x="140488" y="532679"/>
                  <a:pt x="132765" y="515398"/>
                </a:cubicBezTo>
                <a:cubicBezTo>
                  <a:pt x="132080" y="515398"/>
                  <a:pt x="131396" y="515398"/>
                  <a:pt x="130712" y="515398"/>
                </a:cubicBezTo>
                <a:cubicBezTo>
                  <a:pt x="109203" y="515398"/>
                  <a:pt x="91801" y="498019"/>
                  <a:pt x="91801" y="476540"/>
                </a:cubicBezTo>
                <a:cubicBezTo>
                  <a:pt x="91801" y="462189"/>
                  <a:pt x="99623" y="449692"/>
                  <a:pt x="111159" y="442955"/>
                </a:cubicBezTo>
                <a:lnTo>
                  <a:pt x="111159" y="93238"/>
                </a:lnTo>
                <a:cubicBezTo>
                  <a:pt x="111159" y="82401"/>
                  <a:pt x="119958" y="73712"/>
                  <a:pt x="130712" y="73712"/>
                </a:cubicBezTo>
                <a:cubicBezTo>
                  <a:pt x="141564" y="73712"/>
                  <a:pt x="150265" y="82401"/>
                  <a:pt x="150265" y="93238"/>
                </a:cubicBezTo>
                <a:lnTo>
                  <a:pt x="150265" y="366509"/>
                </a:lnTo>
                <a:cubicBezTo>
                  <a:pt x="161019" y="352548"/>
                  <a:pt x="174315" y="340539"/>
                  <a:pt x="189371" y="331167"/>
                </a:cubicBezTo>
                <a:lnTo>
                  <a:pt x="189371" y="77715"/>
                </a:lnTo>
                <a:cubicBezTo>
                  <a:pt x="189371" y="56431"/>
                  <a:pt x="171969" y="39053"/>
                  <a:pt x="150656" y="39053"/>
                </a:cubicBezTo>
                <a:close/>
                <a:moveTo>
                  <a:pt x="110768" y="0"/>
                </a:moveTo>
                <a:lnTo>
                  <a:pt x="150656" y="0"/>
                </a:lnTo>
                <a:cubicBezTo>
                  <a:pt x="193575" y="0"/>
                  <a:pt x="228477" y="34855"/>
                  <a:pt x="228477" y="77715"/>
                </a:cubicBezTo>
                <a:lnTo>
                  <a:pt x="228477" y="314277"/>
                </a:lnTo>
                <a:cubicBezTo>
                  <a:pt x="240502" y="311055"/>
                  <a:pt x="253211" y="309297"/>
                  <a:pt x="266312" y="309297"/>
                </a:cubicBezTo>
                <a:cubicBezTo>
                  <a:pt x="347066" y="309297"/>
                  <a:pt x="412666" y="374906"/>
                  <a:pt x="412666" y="455550"/>
                </a:cubicBezTo>
                <a:cubicBezTo>
                  <a:pt x="412666" y="536193"/>
                  <a:pt x="347066" y="601704"/>
                  <a:pt x="266312" y="601704"/>
                </a:cubicBezTo>
                <a:cubicBezTo>
                  <a:pt x="242848" y="601704"/>
                  <a:pt x="220753" y="596237"/>
                  <a:pt x="201103" y="586376"/>
                </a:cubicBezTo>
                <a:cubicBezTo>
                  <a:pt x="180767" y="599556"/>
                  <a:pt x="157206" y="606683"/>
                  <a:pt x="132569" y="607074"/>
                </a:cubicBezTo>
                <a:cubicBezTo>
                  <a:pt x="131983" y="607074"/>
                  <a:pt x="131298" y="607074"/>
                  <a:pt x="130712" y="607074"/>
                </a:cubicBezTo>
                <a:cubicBezTo>
                  <a:pt x="96103" y="607074"/>
                  <a:pt x="63645" y="593796"/>
                  <a:pt x="39008" y="569486"/>
                </a:cubicBezTo>
                <a:cubicBezTo>
                  <a:pt x="13883" y="544785"/>
                  <a:pt x="0" y="511785"/>
                  <a:pt x="0" y="476540"/>
                </a:cubicBezTo>
                <a:cubicBezTo>
                  <a:pt x="0" y="444322"/>
                  <a:pt x="11634" y="413861"/>
                  <a:pt x="32947" y="389941"/>
                </a:cubicBezTo>
                <a:lnTo>
                  <a:pt x="32947" y="77715"/>
                </a:lnTo>
                <a:cubicBezTo>
                  <a:pt x="32947" y="34855"/>
                  <a:pt x="67849" y="0"/>
                  <a:pt x="110768" y="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48" name="wiping-sprayer-tool_52732"/>
          <p:cNvSpPr>
            <a:spLocks noChangeAspect="1"/>
          </p:cNvSpPr>
          <p:nvPr/>
        </p:nvSpPr>
        <p:spPr bwMode="auto">
          <a:xfrm>
            <a:off x="5116643" y="2873291"/>
            <a:ext cx="424438" cy="609685"/>
          </a:xfrm>
          <a:custGeom>
            <a:avLst/>
            <a:gdLst>
              <a:gd name="connsiteX0" fmla="*/ 338090 w 423554"/>
              <a:gd name="connsiteY0" fmla="*/ 262442 h 608415"/>
              <a:gd name="connsiteX1" fmla="*/ 338508 w 423554"/>
              <a:gd name="connsiteY1" fmla="*/ 397968 h 608415"/>
              <a:gd name="connsiteX2" fmla="*/ 396597 w 423554"/>
              <a:gd name="connsiteY2" fmla="*/ 397968 h 608415"/>
              <a:gd name="connsiteX3" fmla="*/ 388947 w 423554"/>
              <a:gd name="connsiteY3" fmla="*/ 356213 h 608415"/>
              <a:gd name="connsiteX4" fmla="*/ 353389 w 423554"/>
              <a:gd name="connsiteY4" fmla="*/ 262442 h 608415"/>
              <a:gd name="connsiteX5" fmla="*/ 296197 w 423554"/>
              <a:gd name="connsiteY5" fmla="*/ 262442 h 608415"/>
              <a:gd name="connsiteX6" fmla="*/ 233088 w 423554"/>
              <a:gd name="connsiteY6" fmla="*/ 384965 h 608415"/>
              <a:gd name="connsiteX7" fmla="*/ 220060 w 423554"/>
              <a:gd name="connsiteY7" fmla="*/ 397968 h 608415"/>
              <a:gd name="connsiteX8" fmla="*/ 314245 w 423554"/>
              <a:gd name="connsiteY8" fmla="*/ 397968 h 608415"/>
              <a:gd name="connsiteX9" fmla="*/ 313886 w 423554"/>
              <a:gd name="connsiteY9" fmla="*/ 262442 h 608415"/>
              <a:gd name="connsiteX10" fmla="*/ 272591 w 423554"/>
              <a:gd name="connsiteY10" fmla="*/ 238582 h 608415"/>
              <a:gd name="connsiteX11" fmla="*/ 366716 w 423554"/>
              <a:gd name="connsiteY11" fmla="*/ 238582 h 608415"/>
              <a:gd name="connsiteX12" fmla="*/ 370242 w 423554"/>
              <a:gd name="connsiteY12" fmla="*/ 244070 h 608415"/>
              <a:gd name="connsiteX13" fmla="*/ 412015 w 423554"/>
              <a:gd name="connsiteY13" fmla="*/ 349711 h 608415"/>
              <a:gd name="connsiteX14" fmla="*/ 423191 w 423554"/>
              <a:gd name="connsiteY14" fmla="*/ 463107 h 608415"/>
              <a:gd name="connsiteX15" fmla="*/ 391995 w 423554"/>
              <a:gd name="connsiteY15" fmla="*/ 601078 h 608415"/>
              <a:gd name="connsiteX16" fmla="*/ 388947 w 423554"/>
              <a:gd name="connsiteY16" fmla="*/ 608415 h 608415"/>
              <a:gd name="connsiteX17" fmla="*/ 195379 w 423554"/>
              <a:gd name="connsiteY17" fmla="*/ 608415 h 608415"/>
              <a:gd name="connsiteX18" fmla="*/ 192570 w 423554"/>
              <a:gd name="connsiteY18" fmla="*/ 606745 h 608415"/>
              <a:gd name="connsiteX19" fmla="*/ 169322 w 423554"/>
              <a:gd name="connsiteY19" fmla="*/ 577158 h 608415"/>
              <a:gd name="connsiteX20" fmla="*/ 157848 w 423554"/>
              <a:gd name="connsiteY20" fmla="*/ 470861 h 608415"/>
              <a:gd name="connsiteX21" fmla="*/ 216295 w 423554"/>
              <a:gd name="connsiteY21" fmla="*/ 367964 h 608415"/>
              <a:gd name="connsiteX22" fmla="*/ 272591 w 423554"/>
              <a:gd name="connsiteY22" fmla="*/ 250512 h 608415"/>
              <a:gd name="connsiteX23" fmla="*/ 206530 w 423554"/>
              <a:gd name="connsiteY23" fmla="*/ 134921 h 608415"/>
              <a:gd name="connsiteX24" fmla="*/ 224511 w 423554"/>
              <a:gd name="connsiteY24" fmla="*/ 141364 h 608415"/>
              <a:gd name="connsiteX25" fmla="*/ 227856 w 423554"/>
              <a:gd name="connsiteY25" fmla="*/ 143929 h 608415"/>
              <a:gd name="connsiteX26" fmla="*/ 245777 w 423554"/>
              <a:gd name="connsiteY26" fmla="*/ 169162 h 608415"/>
              <a:gd name="connsiteX27" fmla="*/ 250437 w 423554"/>
              <a:gd name="connsiteY27" fmla="*/ 181212 h 608415"/>
              <a:gd name="connsiteX28" fmla="*/ 201512 w 423554"/>
              <a:gd name="connsiteY28" fmla="*/ 225474 h 608415"/>
              <a:gd name="connsiteX29" fmla="*/ 172299 w 423554"/>
              <a:gd name="connsiteY29" fmla="*/ 230485 h 608415"/>
              <a:gd name="connsiteX30" fmla="*/ 206530 w 423554"/>
              <a:gd name="connsiteY30" fmla="*/ 134921 h 608415"/>
              <a:gd name="connsiteX31" fmla="*/ 14713 w 423554"/>
              <a:gd name="connsiteY31" fmla="*/ 134921 h 608415"/>
              <a:gd name="connsiteX32" fmla="*/ 29426 w 423554"/>
              <a:gd name="connsiteY32" fmla="*/ 149564 h 608415"/>
              <a:gd name="connsiteX33" fmla="*/ 14713 w 423554"/>
              <a:gd name="connsiteY33" fmla="*/ 164207 h 608415"/>
              <a:gd name="connsiteX34" fmla="*/ 0 w 423554"/>
              <a:gd name="connsiteY34" fmla="*/ 149564 h 608415"/>
              <a:gd name="connsiteX35" fmla="*/ 14713 w 423554"/>
              <a:gd name="connsiteY35" fmla="*/ 134921 h 608415"/>
              <a:gd name="connsiteX36" fmla="*/ 62804 w 423554"/>
              <a:gd name="connsiteY36" fmla="*/ 100767 h 608415"/>
              <a:gd name="connsiteX37" fmla="*/ 77482 w 423554"/>
              <a:gd name="connsiteY37" fmla="*/ 115445 h 608415"/>
              <a:gd name="connsiteX38" fmla="*/ 62804 w 423554"/>
              <a:gd name="connsiteY38" fmla="*/ 130123 h 608415"/>
              <a:gd name="connsiteX39" fmla="*/ 48126 w 423554"/>
              <a:gd name="connsiteY39" fmla="*/ 115445 h 608415"/>
              <a:gd name="connsiteX40" fmla="*/ 62804 w 423554"/>
              <a:gd name="connsiteY40" fmla="*/ 100767 h 608415"/>
              <a:gd name="connsiteX41" fmla="*/ 106801 w 423554"/>
              <a:gd name="connsiteY41" fmla="*/ 65061 h 608415"/>
              <a:gd name="connsiteX42" fmla="*/ 121514 w 423554"/>
              <a:gd name="connsiteY42" fmla="*/ 79704 h 608415"/>
              <a:gd name="connsiteX43" fmla="*/ 106801 w 423554"/>
              <a:gd name="connsiteY43" fmla="*/ 94347 h 608415"/>
              <a:gd name="connsiteX44" fmla="*/ 92088 w 423554"/>
              <a:gd name="connsiteY44" fmla="*/ 79704 h 608415"/>
              <a:gd name="connsiteX45" fmla="*/ 106801 w 423554"/>
              <a:gd name="connsiteY45" fmla="*/ 65061 h 608415"/>
              <a:gd name="connsiteX46" fmla="*/ 14713 w 423554"/>
              <a:gd name="connsiteY46" fmla="*/ 65061 h 608415"/>
              <a:gd name="connsiteX47" fmla="*/ 29426 w 423554"/>
              <a:gd name="connsiteY47" fmla="*/ 79704 h 608415"/>
              <a:gd name="connsiteX48" fmla="*/ 14713 w 423554"/>
              <a:gd name="connsiteY48" fmla="*/ 94347 h 608415"/>
              <a:gd name="connsiteX49" fmla="*/ 0 w 423554"/>
              <a:gd name="connsiteY49" fmla="*/ 79704 h 608415"/>
              <a:gd name="connsiteX50" fmla="*/ 14713 w 423554"/>
              <a:gd name="connsiteY50" fmla="*/ 65061 h 608415"/>
              <a:gd name="connsiteX51" fmla="*/ 199841 w 423554"/>
              <a:gd name="connsiteY51" fmla="*/ 44033 h 608415"/>
              <a:gd name="connsiteX52" fmla="*/ 200319 w 423554"/>
              <a:gd name="connsiteY52" fmla="*/ 44033 h 608415"/>
              <a:gd name="connsiteX53" fmla="*/ 316749 w 423554"/>
              <a:gd name="connsiteY53" fmla="*/ 44033 h 608415"/>
              <a:gd name="connsiteX54" fmla="*/ 419857 w 423554"/>
              <a:gd name="connsiteY54" fmla="*/ 103680 h 608415"/>
              <a:gd name="connsiteX55" fmla="*/ 415437 w 423554"/>
              <a:gd name="connsiteY55" fmla="*/ 115967 h 608415"/>
              <a:gd name="connsiteX56" fmla="*/ 359044 w 423554"/>
              <a:gd name="connsiteY56" fmla="*/ 209015 h 608415"/>
              <a:gd name="connsiteX57" fmla="*/ 274394 w 423554"/>
              <a:gd name="connsiteY57" fmla="*/ 209015 h 608415"/>
              <a:gd name="connsiteX58" fmla="*/ 199841 w 423554"/>
              <a:gd name="connsiteY58" fmla="*/ 116444 h 608415"/>
              <a:gd name="connsiteX59" fmla="*/ 199841 w 423554"/>
              <a:gd name="connsiteY59" fmla="*/ 115430 h 608415"/>
              <a:gd name="connsiteX60" fmla="*/ 162123 w 423554"/>
              <a:gd name="connsiteY60" fmla="*/ 44033 h 608415"/>
              <a:gd name="connsiteX61" fmla="*/ 182341 w 423554"/>
              <a:gd name="connsiteY61" fmla="*/ 44033 h 608415"/>
              <a:gd name="connsiteX62" fmla="*/ 182341 w 423554"/>
              <a:gd name="connsiteY62" fmla="*/ 115445 h 608415"/>
              <a:gd name="connsiteX63" fmla="*/ 162123 w 423554"/>
              <a:gd name="connsiteY63" fmla="*/ 115445 h 608415"/>
              <a:gd name="connsiteX64" fmla="*/ 145435 w 423554"/>
              <a:gd name="connsiteY64" fmla="*/ 98800 h 608415"/>
              <a:gd name="connsiteX65" fmla="*/ 145435 w 423554"/>
              <a:gd name="connsiteY65" fmla="*/ 60678 h 608415"/>
              <a:gd name="connsiteX66" fmla="*/ 162123 w 423554"/>
              <a:gd name="connsiteY66" fmla="*/ 44033 h 608415"/>
              <a:gd name="connsiteX67" fmla="*/ 62804 w 423554"/>
              <a:gd name="connsiteY67" fmla="*/ 29355 h 608415"/>
              <a:gd name="connsiteX68" fmla="*/ 77482 w 423554"/>
              <a:gd name="connsiteY68" fmla="*/ 44033 h 608415"/>
              <a:gd name="connsiteX69" fmla="*/ 62804 w 423554"/>
              <a:gd name="connsiteY69" fmla="*/ 58711 h 608415"/>
              <a:gd name="connsiteX70" fmla="*/ 48126 w 423554"/>
              <a:gd name="connsiteY70" fmla="*/ 44033 h 608415"/>
              <a:gd name="connsiteX71" fmla="*/ 62804 w 423554"/>
              <a:gd name="connsiteY71" fmla="*/ 29355 h 608415"/>
              <a:gd name="connsiteX72" fmla="*/ 14713 w 423554"/>
              <a:gd name="connsiteY72" fmla="*/ 0 h 608415"/>
              <a:gd name="connsiteX73" fmla="*/ 29426 w 423554"/>
              <a:gd name="connsiteY73" fmla="*/ 14678 h 608415"/>
              <a:gd name="connsiteX74" fmla="*/ 14713 w 423554"/>
              <a:gd name="connsiteY74" fmla="*/ 29356 h 608415"/>
              <a:gd name="connsiteX75" fmla="*/ 0 w 423554"/>
              <a:gd name="connsiteY75" fmla="*/ 14678 h 608415"/>
              <a:gd name="connsiteX76" fmla="*/ 14713 w 423554"/>
              <a:gd name="connsiteY76" fmla="*/ 0 h 60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23554" h="608415">
                <a:moveTo>
                  <a:pt x="338090" y="262442"/>
                </a:moveTo>
                <a:cubicBezTo>
                  <a:pt x="346456" y="317023"/>
                  <a:pt x="344185" y="362775"/>
                  <a:pt x="338508" y="397968"/>
                </a:cubicBezTo>
                <a:lnTo>
                  <a:pt x="396597" y="397968"/>
                </a:lnTo>
                <a:cubicBezTo>
                  <a:pt x="394804" y="384010"/>
                  <a:pt x="392294" y="370112"/>
                  <a:pt x="388947" y="356213"/>
                </a:cubicBezTo>
                <a:cubicBezTo>
                  <a:pt x="378728" y="313444"/>
                  <a:pt x="362771" y="278966"/>
                  <a:pt x="353389" y="262442"/>
                </a:cubicBezTo>
                <a:close/>
                <a:moveTo>
                  <a:pt x="296197" y="262442"/>
                </a:moveTo>
                <a:cubicBezTo>
                  <a:pt x="292671" y="326209"/>
                  <a:pt x="261117" y="357346"/>
                  <a:pt x="233088" y="384965"/>
                </a:cubicBezTo>
                <a:cubicBezTo>
                  <a:pt x="228606" y="389379"/>
                  <a:pt x="224244" y="393674"/>
                  <a:pt x="220060" y="397968"/>
                </a:cubicBezTo>
                <a:lnTo>
                  <a:pt x="314245" y="397968"/>
                </a:lnTo>
                <a:cubicBezTo>
                  <a:pt x="320221" y="363729"/>
                  <a:pt x="322791" y="317977"/>
                  <a:pt x="313886" y="262442"/>
                </a:cubicBezTo>
                <a:close/>
                <a:moveTo>
                  <a:pt x="272591" y="238582"/>
                </a:moveTo>
                <a:lnTo>
                  <a:pt x="366716" y="238582"/>
                </a:lnTo>
                <a:lnTo>
                  <a:pt x="370242" y="244070"/>
                </a:lnTo>
                <a:cubicBezTo>
                  <a:pt x="371317" y="245740"/>
                  <a:pt x="396537" y="285706"/>
                  <a:pt x="412015" y="349711"/>
                </a:cubicBezTo>
                <a:cubicBezTo>
                  <a:pt x="421039" y="387291"/>
                  <a:pt x="424804" y="425467"/>
                  <a:pt x="423191" y="463107"/>
                </a:cubicBezTo>
                <a:cubicBezTo>
                  <a:pt x="421159" y="510231"/>
                  <a:pt x="410700" y="556639"/>
                  <a:pt x="391995" y="601078"/>
                </a:cubicBezTo>
                <a:lnTo>
                  <a:pt x="388947" y="608415"/>
                </a:lnTo>
                <a:lnTo>
                  <a:pt x="195379" y="608415"/>
                </a:lnTo>
                <a:lnTo>
                  <a:pt x="192570" y="606745"/>
                </a:lnTo>
                <a:cubicBezTo>
                  <a:pt x="191195" y="605970"/>
                  <a:pt x="179123" y="598394"/>
                  <a:pt x="169322" y="577158"/>
                </a:cubicBezTo>
                <a:cubicBezTo>
                  <a:pt x="157011" y="550674"/>
                  <a:pt x="153127" y="514883"/>
                  <a:pt x="157848" y="470861"/>
                </a:cubicBezTo>
                <a:cubicBezTo>
                  <a:pt x="163286" y="420218"/>
                  <a:pt x="190239" y="393674"/>
                  <a:pt x="216295" y="367964"/>
                </a:cubicBezTo>
                <a:cubicBezTo>
                  <a:pt x="245220" y="339451"/>
                  <a:pt x="272591" y="312489"/>
                  <a:pt x="272591" y="250512"/>
                </a:cubicBezTo>
                <a:close/>
                <a:moveTo>
                  <a:pt x="206530" y="134921"/>
                </a:moveTo>
                <a:cubicBezTo>
                  <a:pt x="213579" y="136174"/>
                  <a:pt x="219493" y="138441"/>
                  <a:pt x="224511" y="141364"/>
                </a:cubicBezTo>
                <a:cubicBezTo>
                  <a:pt x="225646" y="142139"/>
                  <a:pt x="226781" y="143034"/>
                  <a:pt x="227856" y="143929"/>
                </a:cubicBezTo>
                <a:cubicBezTo>
                  <a:pt x="234786" y="149834"/>
                  <a:pt x="240819" y="158305"/>
                  <a:pt x="245777" y="169162"/>
                </a:cubicBezTo>
                <a:cubicBezTo>
                  <a:pt x="247570" y="173218"/>
                  <a:pt x="249123" y="177275"/>
                  <a:pt x="250437" y="181212"/>
                </a:cubicBezTo>
                <a:cubicBezTo>
                  <a:pt x="241954" y="181510"/>
                  <a:pt x="217342" y="190816"/>
                  <a:pt x="201512" y="225474"/>
                </a:cubicBezTo>
                <a:cubicBezTo>
                  <a:pt x="185382" y="260669"/>
                  <a:pt x="149599" y="253093"/>
                  <a:pt x="172299" y="230485"/>
                </a:cubicBezTo>
                <a:cubicBezTo>
                  <a:pt x="194940" y="207817"/>
                  <a:pt x="206530" y="134921"/>
                  <a:pt x="206530" y="134921"/>
                </a:cubicBezTo>
                <a:close/>
                <a:moveTo>
                  <a:pt x="14713" y="134921"/>
                </a:moveTo>
                <a:cubicBezTo>
                  <a:pt x="22839" y="134921"/>
                  <a:pt x="29426" y="141477"/>
                  <a:pt x="29426" y="149564"/>
                </a:cubicBezTo>
                <a:cubicBezTo>
                  <a:pt x="29426" y="157651"/>
                  <a:pt x="22839" y="164207"/>
                  <a:pt x="14713" y="164207"/>
                </a:cubicBezTo>
                <a:cubicBezTo>
                  <a:pt x="6587" y="164207"/>
                  <a:pt x="0" y="157651"/>
                  <a:pt x="0" y="149564"/>
                </a:cubicBezTo>
                <a:cubicBezTo>
                  <a:pt x="0" y="141477"/>
                  <a:pt x="6587" y="134921"/>
                  <a:pt x="14713" y="134921"/>
                </a:cubicBezTo>
                <a:close/>
                <a:moveTo>
                  <a:pt x="62804" y="100767"/>
                </a:moveTo>
                <a:cubicBezTo>
                  <a:pt x="70910" y="100767"/>
                  <a:pt x="77482" y="107339"/>
                  <a:pt x="77482" y="115445"/>
                </a:cubicBezTo>
                <a:cubicBezTo>
                  <a:pt x="77482" y="123551"/>
                  <a:pt x="70910" y="130123"/>
                  <a:pt x="62804" y="130123"/>
                </a:cubicBezTo>
                <a:cubicBezTo>
                  <a:pt x="54698" y="130123"/>
                  <a:pt x="48126" y="123551"/>
                  <a:pt x="48126" y="115445"/>
                </a:cubicBezTo>
                <a:cubicBezTo>
                  <a:pt x="48126" y="107339"/>
                  <a:pt x="54698" y="100767"/>
                  <a:pt x="62804" y="100767"/>
                </a:cubicBezTo>
                <a:close/>
                <a:moveTo>
                  <a:pt x="106801" y="65061"/>
                </a:moveTo>
                <a:cubicBezTo>
                  <a:pt x="114927" y="65061"/>
                  <a:pt x="121514" y="71617"/>
                  <a:pt x="121514" y="79704"/>
                </a:cubicBezTo>
                <a:cubicBezTo>
                  <a:pt x="121514" y="87791"/>
                  <a:pt x="114927" y="94347"/>
                  <a:pt x="106801" y="94347"/>
                </a:cubicBezTo>
                <a:cubicBezTo>
                  <a:pt x="98675" y="94347"/>
                  <a:pt x="92088" y="87791"/>
                  <a:pt x="92088" y="79704"/>
                </a:cubicBezTo>
                <a:cubicBezTo>
                  <a:pt x="92088" y="71617"/>
                  <a:pt x="98675" y="65061"/>
                  <a:pt x="106801" y="65061"/>
                </a:cubicBezTo>
                <a:close/>
                <a:moveTo>
                  <a:pt x="14713" y="65061"/>
                </a:moveTo>
                <a:cubicBezTo>
                  <a:pt x="22839" y="65061"/>
                  <a:pt x="29426" y="71617"/>
                  <a:pt x="29426" y="79704"/>
                </a:cubicBezTo>
                <a:cubicBezTo>
                  <a:pt x="29426" y="87791"/>
                  <a:pt x="22839" y="94347"/>
                  <a:pt x="14713" y="94347"/>
                </a:cubicBezTo>
                <a:cubicBezTo>
                  <a:pt x="6587" y="94347"/>
                  <a:pt x="0" y="87791"/>
                  <a:pt x="0" y="79704"/>
                </a:cubicBezTo>
                <a:cubicBezTo>
                  <a:pt x="0" y="71617"/>
                  <a:pt x="6587" y="65061"/>
                  <a:pt x="14713" y="65061"/>
                </a:cubicBezTo>
                <a:close/>
                <a:moveTo>
                  <a:pt x="199841" y="44033"/>
                </a:moveTo>
                <a:lnTo>
                  <a:pt x="200319" y="44033"/>
                </a:lnTo>
                <a:lnTo>
                  <a:pt x="316749" y="44033"/>
                </a:lnTo>
                <a:cubicBezTo>
                  <a:pt x="337478" y="44033"/>
                  <a:pt x="381266" y="52861"/>
                  <a:pt x="419857" y="103680"/>
                </a:cubicBezTo>
                <a:cubicBezTo>
                  <a:pt x="423322" y="108153"/>
                  <a:pt x="420933" y="114655"/>
                  <a:pt x="415437" y="115967"/>
                </a:cubicBezTo>
                <a:cubicBezTo>
                  <a:pt x="395783" y="120440"/>
                  <a:pt x="359044" y="138334"/>
                  <a:pt x="359044" y="209015"/>
                </a:cubicBezTo>
                <a:lnTo>
                  <a:pt x="274394" y="209015"/>
                </a:lnTo>
                <a:cubicBezTo>
                  <a:pt x="274394" y="209015"/>
                  <a:pt x="266330" y="116444"/>
                  <a:pt x="199841" y="116444"/>
                </a:cubicBezTo>
                <a:lnTo>
                  <a:pt x="199841" y="115430"/>
                </a:lnTo>
                <a:close/>
                <a:moveTo>
                  <a:pt x="162123" y="44033"/>
                </a:moveTo>
                <a:lnTo>
                  <a:pt x="182341" y="44033"/>
                </a:lnTo>
                <a:lnTo>
                  <a:pt x="182341" y="115445"/>
                </a:lnTo>
                <a:lnTo>
                  <a:pt x="162123" y="115445"/>
                </a:lnTo>
                <a:cubicBezTo>
                  <a:pt x="152912" y="115445"/>
                  <a:pt x="145435" y="107988"/>
                  <a:pt x="145435" y="98800"/>
                </a:cubicBezTo>
                <a:lnTo>
                  <a:pt x="145435" y="60678"/>
                </a:lnTo>
                <a:cubicBezTo>
                  <a:pt x="145435" y="51491"/>
                  <a:pt x="152912" y="44033"/>
                  <a:pt x="162123" y="44033"/>
                </a:cubicBezTo>
                <a:close/>
                <a:moveTo>
                  <a:pt x="62804" y="29355"/>
                </a:moveTo>
                <a:cubicBezTo>
                  <a:pt x="70910" y="29355"/>
                  <a:pt x="77482" y="35927"/>
                  <a:pt x="77482" y="44033"/>
                </a:cubicBezTo>
                <a:cubicBezTo>
                  <a:pt x="77482" y="52139"/>
                  <a:pt x="70910" y="58711"/>
                  <a:pt x="62804" y="58711"/>
                </a:cubicBezTo>
                <a:cubicBezTo>
                  <a:pt x="54698" y="58711"/>
                  <a:pt x="48126" y="52139"/>
                  <a:pt x="48126" y="44033"/>
                </a:cubicBezTo>
                <a:cubicBezTo>
                  <a:pt x="48126" y="35927"/>
                  <a:pt x="54698" y="29355"/>
                  <a:pt x="62804" y="29355"/>
                </a:cubicBezTo>
                <a:close/>
                <a:moveTo>
                  <a:pt x="14713" y="0"/>
                </a:moveTo>
                <a:cubicBezTo>
                  <a:pt x="22839" y="0"/>
                  <a:pt x="29426" y="6572"/>
                  <a:pt x="29426" y="14678"/>
                </a:cubicBezTo>
                <a:cubicBezTo>
                  <a:pt x="29426" y="22784"/>
                  <a:pt x="22839" y="29356"/>
                  <a:pt x="14713" y="29356"/>
                </a:cubicBezTo>
                <a:cubicBezTo>
                  <a:pt x="6587" y="29356"/>
                  <a:pt x="0" y="22784"/>
                  <a:pt x="0" y="14678"/>
                </a:cubicBezTo>
                <a:cubicBezTo>
                  <a:pt x="0" y="6572"/>
                  <a:pt x="6587" y="0"/>
                  <a:pt x="147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0" name="alcohol_198072"/>
          <p:cNvSpPr>
            <a:spLocks noChangeAspect="1"/>
          </p:cNvSpPr>
          <p:nvPr/>
        </p:nvSpPr>
        <p:spPr bwMode="auto">
          <a:xfrm>
            <a:off x="11322065" y="2873290"/>
            <a:ext cx="364690" cy="609685"/>
          </a:xfrm>
          <a:custGeom>
            <a:avLst/>
            <a:gdLst>
              <a:gd name="connsiteX0" fmla="*/ 24212 w 362918"/>
              <a:gd name="connsiteY0" fmla="*/ 458574 h 606722"/>
              <a:gd name="connsiteX1" fmla="*/ 24212 w 362918"/>
              <a:gd name="connsiteY1" fmla="*/ 582549 h 606722"/>
              <a:gd name="connsiteX2" fmla="*/ 338706 w 362918"/>
              <a:gd name="connsiteY2" fmla="*/ 582549 h 606722"/>
              <a:gd name="connsiteX3" fmla="*/ 338706 w 362918"/>
              <a:gd name="connsiteY3" fmla="*/ 458574 h 606722"/>
              <a:gd name="connsiteX4" fmla="*/ 173316 w 362918"/>
              <a:gd name="connsiteY4" fmla="*/ 303056 h 606722"/>
              <a:gd name="connsiteX5" fmla="*/ 173316 w 362918"/>
              <a:gd name="connsiteY5" fmla="*/ 328837 h 606722"/>
              <a:gd name="connsiteX6" fmla="*/ 161212 w 362918"/>
              <a:gd name="connsiteY6" fmla="*/ 340927 h 606722"/>
              <a:gd name="connsiteX7" fmla="*/ 135490 w 362918"/>
              <a:gd name="connsiteY7" fmla="*/ 340927 h 606722"/>
              <a:gd name="connsiteX8" fmla="*/ 135490 w 362918"/>
              <a:gd name="connsiteY8" fmla="*/ 357196 h 606722"/>
              <a:gd name="connsiteX9" fmla="*/ 161212 w 362918"/>
              <a:gd name="connsiteY9" fmla="*/ 357196 h 606722"/>
              <a:gd name="connsiteX10" fmla="*/ 173316 w 362918"/>
              <a:gd name="connsiteY10" fmla="*/ 369286 h 606722"/>
              <a:gd name="connsiteX11" fmla="*/ 173316 w 362918"/>
              <a:gd name="connsiteY11" fmla="*/ 394978 h 606722"/>
              <a:gd name="connsiteX12" fmla="*/ 189603 w 362918"/>
              <a:gd name="connsiteY12" fmla="*/ 394978 h 606722"/>
              <a:gd name="connsiteX13" fmla="*/ 189603 w 362918"/>
              <a:gd name="connsiteY13" fmla="*/ 369286 h 606722"/>
              <a:gd name="connsiteX14" fmla="*/ 201707 w 362918"/>
              <a:gd name="connsiteY14" fmla="*/ 357196 h 606722"/>
              <a:gd name="connsiteX15" fmla="*/ 227429 w 362918"/>
              <a:gd name="connsiteY15" fmla="*/ 357196 h 606722"/>
              <a:gd name="connsiteX16" fmla="*/ 227429 w 362918"/>
              <a:gd name="connsiteY16" fmla="*/ 340927 h 606722"/>
              <a:gd name="connsiteX17" fmla="*/ 201707 w 362918"/>
              <a:gd name="connsiteY17" fmla="*/ 340927 h 606722"/>
              <a:gd name="connsiteX18" fmla="*/ 189603 w 362918"/>
              <a:gd name="connsiteY18" fmla="*/ 328837 h 606722"/>
              <a:gd name="connsiteX19" fmla="*/ 189603 w 362918"/>
              <a:gd name="connsiteY19" fmla="*/ 303056 h 606722"/>
              <a:gd name="connsiteX20" fmla="*/ 161212 w 362918"/>
              <a:gd name="connsiteY20" fmla="*/ 278875 h 606722"/>
              <a:gd name="connsiteX21" fmla="*/ 201707 w 362918"/>
              <a:gd name="connsiteY21" fmla="*/ 278875 h 606722"/>
              <a:gd name="connsiteX22" fmla="*/ 213811 w 362918"/>
              <a:gd name="connsiteY22" fmla="*/ 290966 h 606722"/>
              <a:gd name="connsiteX23" fmla="*/ 213811 w 362918"/>
              <a:gd name="connsiteY23" fmla="*/ 316746 h 606722"/>
              <a:gd name="connsiteX24" fmla="*/ 239533 w 362918"/>
              <a:gd name="connsiteY24" fmla="*/ 316746 h 606722"/>
              <a:gd name="connsiteX25" fmla="*/ 251637 w 362918"/>
              <a:gd name="connsiteY25" fmla="*/ 328837 h 606722"/>
              <a:gd name="connsiteX26" fmla="*/ 251637 w 362918"/>
              <a:gd name="connsiteY26" fmla="*/ 369286 h 606722"/>
              <a:gd name="connsiteX27" fmla="*/ 239533 w 362918"/>
              <a:gd name="connsiteY27" fmla="*/ 381377 h 606722"/>
              <a:gd name="connsiteX28" fmla="*/ 213811 w 362918"/>
              <a:gd name="connsiteY28" fmla="*/ 381377 h 606722"/>
              <a:gd name="connsiteX29" fmla="*/ 213811 w 362918"/>
              <a:gd name="connsiteY29" fmla="*/ 407069 h 606722"/>
              <a:gd name="connsiteX30" fmla="*/ 201707 w 362918"/>
              <a:gd name="connsiteY30" fmla="*/ 419159 h 606722"/>
              <a:gd name="connsiteX31" fmla="*/ 161212 w 362918"/>
              <a:gd name="connsiteY31" fmla="*/ 419159 h 606722"/>
              <a:gd name="connsiteX32" fmla="*/ 149108 w 362918"/>
              <a:gd name="connsiteY32" fmla="*/ 407069 h 606722"/>
              <a:gd name="connsiteX33" fmla="*/ 149108 w 362918"/>
              <a:gd name="connsiteY33" fmla="*/ 381377 h 606722"/>
              <a:gd name="connsiteX34" fmla="*/ 123386 w 362918"/>
              <a:gd name="connsiteY34" fmla="*/ 381377 h 606722"/>
              <a:gd name="connsiteX35" fmla="*/ 111282 w 362918"/>
              <a:gd name="connsiteY35" fmla="*/ 369286 h 606722"/>
              <a:gd name="connsiteX36" fmla="*/ 111282 w 362918"/>
              <a:gd name="connsiteY36" fmla="*/ 328837 h 606722"/>
              <a:gd name="connsiteX37" fmla="*/ 123386 w 362918"/>
              <a:gd name="connsiteY37" fmla="*/ 316746 h 606722"/>
              <a:gd name="connsiteX38" fmla="*/ 149108 w 362918"/>
              <a:gd name="connsiteY38" fmla="*/ 316746 h 606722"/>
              <a:gd name="connsiteX39" fmla="*/ 149108 w 362918"/>
              <a:gd name="connsiteY39" fmla="*/ 290966 h 606722"/>
              <a:gd name="connsiteX40" fmla="*/ 161212 w 362918"/>
              <a:gd name="connsiteY40" fmla="*/ 278875 h 606722"/>
              <a:gd name="connsiteX41" fmla="*/ 24212 w 362918"/>
              <a:gd name="connsiteY41" fmla="*/ 263591 h 606722"/>
              <a:gd name="connsiteX42" fmla="*/ 24212 w 362918"/>
              <a:gd name="connsiteY42" fmla="*/ 434401 h 606722"/>
              <a:gd name="connsiteX43" fmla="*/ 338706 w 362918"/>
              <a:gd name="connsiteY43" fmla="*/ 434401 h 606722"/>
              <a:gd name="connsiteX44" fmla="*/ 338706 w 362918"/>
              <a:gd name="connsiteY44" fmla="*/ 263591 h 606722"/>
              <a:gd name="connsiteX45" fmla="*/ 192539 w 362918"/>
              <a:gd name="connsiteY45" fmla="*/ 202382 h 606722"/>
              <a:gd name="connsiteX46" fmla="*/ 202416 w 362918"/>
              <a:gd name="connsiteY46" fmla="*/ 202382 h 606722"/>
              <a:gd name="connsiteX47" fmla="*/ 214519 w 362918"/>
              <a:gd name="connsiteY47" fmla="*/ 214449 h 606722"/>
              <a:gd name="connsiteX48" fmla="*/ 202416 w 362918"/>
              <a:gd name="connsiteY48" fmla="*/ 226515 h 606722"/>
              <a:gd name="connsiteX49" fmla="*/ 192539 w 362918"/>
              <a:gd name="connsiteY49" fmla="*/ 226515 h 606722"/>
              <a:gd name="connsiteX50" fmla="*/ 180436 w 362918"/>
              <a:gd name="connsiteY50" fmla="*/ 214449 h 606722"/>
              <a:gd name="connsiteX51" fmla="*/ 192539 w 362918"/>
              <a:gd name="connsiteY51" fmla="*/ 202382 h 606722"/>
              <a:gd name="connsiteX52" fmla="*/ 51626 w 362918"/>
              <a:gd name="connsiteY52" fmla="*/ 202382 h 606722"/>
              <a:gd name="connsiteX53" fmla="*/ 154285 w 362918"/>
              <a:gd name="connsiteY53" fmla="*/ 202382 h 606722"/>
              <a:gd name="connsiteX54" fmla="*/ 166394 w 362918"/>
              <a:gd name="connsiteY54" fmla="*/ 214449 h 606722"/>
              <a:gd name="connsiteX55" fmla="*/ 154285 w 362918"/>
              <a:gd name="connsiteY55" fmla="*/ 226515 h 606722"/>
              <a:gd name="connsiteX56" fmla="*/ 51626 w 362918"/>
              <a:gd name="connsiteY56" fmla="*/ 226515 h 606722"/>
              <a:gd name="connsiteX57" fmla="*/ 39517 w 362918"/>
              <a:gd name="connsiteY57" fmla="*/ 214449 h 606722"/>
              <a:gd name="connsiteX58" fmla="*/ 51626 w 362918"/>
              <a:gd name="connsiteY58" fmla="*/ 202382 h 606722"/>
              <a:gd name="connsiteX59" fmla="*/ 128272 w 362918"/>
              <a:gd name="connsiteY59" fmla="*/ 108067 h 606722"/>
              <a:gd name="connsiteX60" fmla="*/ 24212 w 362918"/>
              <a:gd name="connsiteY60" fmla="*/ 212046 h 606722"/>
              <a:gd name="connsiteX61" fmla="*/ 24212 w 362918"/>
              <a:gd name="connsiteY61" fmla="*/ 239418 h 606722"/>
              <a:gd name="connsiteX62" fmla="*/ 338706 w 362918"/>
              <a:gd name="connsiteY62" fmla="*/ 239418 h 606722"/>
              <a:gd name="connsiteX63" fmla="*/ 338706 w 362918"/>
              <a:gd name="connsiteY63" fmla="*/ 212046 h 606722"/>
              <a:gd name="connsiteX64" fmla="*/ 234557 w 362918"/>
              <a:gd name="connsiteY64" fmla="*/ 108067 h 606722"/>
              <a:gd name="connsiteX65" fmla="*/ 140378 w 362918"/>
              <a:gd name="connsiteY65" fmla="*/ 24173 h 606722"/>
              <a:gd name="connsiteX66" fmla="*/ 140378 w 362918"/>
              <a:gd name="connsiteY66" fmla="*/ 83894 h 606722"/>
              <a:gd name="connsiteX67" fmla="*/ 222451 w 362918"/>
              <a:gd name="connsiteY67" fmla="*/ 83894 h 606722"/>
              <a:gd name="connsiteX68" fmla="*/ 222451 w 362918"/>
              <a:gd name="connsiteY68" fmla="*/ 24173 h 606722"/>
              <a:gd name="connsiteX69" fmla="*/ 128272 w 362918"/>
              <a:gd name="connsiteY69" fmla="*/ 0 h 606722"/>
              <a:gd name="connsiteX70" fmla="*/ 234557 w 362918"/>
              <a:gd name="connsiteY70" fmla="*/ 0 h 606722"/>
              <a:gd name="connsiteX71" fmla="*/ 246663 w 362918"/>
              <a:gd name="connsiteY71" fmla="*/ 12086 h 606722"/>
              <a:gd name="connsiteX72" fmla="*/ 246663 w 362918"/>
              <a:gd name="connsiteY72" fmla="*/ 84516 h 606722"/>
              <a:gd name="connsiteX73" fmla="*/ 362918 w 362918"/>
              <a:gd name="connsiteY73" fmla="*/ 212046 h 606722"/>
              <a:gd name="connsiteX74" fmla="*/ 362918 w 362918"/>
              <a:gd name="connsiteY74" fmla="*/ 594636 h 606722"/>
              <a:gd name="connsiteX75" fmla="*/ 350812 w 362918"/>
              <a:gd name="connsiteY75" fmla="*/ 606722 h 606722"/>
              <a:gd name="connsiteX76" fmla="*/ 12106 w 362918"/>
              <a:gd name="connsiteY76" fmla="*/ 606722 h 606722"/>
              <a:gd name="connsiteX77" fmla="*/ 0 w 362918"/>
              <a:gd name="connsiteY77" fmla="*/ 594636 h 606722"/>
              <a:gd name="connsiteX78" fmla="*/ 0 w 362918"/>
              <a:gd name="connsiteY78" fmla="*/ 212046 h 606722"/>
              <a:gd name="connsiteX79" fmla="*/ 116166 w 362918"/>
              <a:gd name="connsiteY79" fmla="*/ 84516 h 606722"/>
              <a:gd name="connsiteX80" fmla="*/ 116166 w 362918"/>
              <a:gd name="connsiteY80" fmla="*/ 12086 h 606722"/>
              <a:gd name="connsiteX81" fmla="*/ 128272 w 362918"/>
              <a:gd name="connsiteY81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62918" h="606722">
                <a:moveTo>
                  <a:pt x="24212" y="458574"/>
                </a:moveTo>
                <a:lnTo>
                  <a:pt x="24212" y="582549"/>
                </a:lnTo>
                <a:lnTo>
                  <a:pt x="338706" y="582549"/>
                </a:lnTo>
                <a:lnTo>
                  <a:pt x="338706" y="458574"/>
                </a:lnTo>
                <a:close/>
                <a:moveTo>
                  <a:pt x="173316" y="303056"/>
                </a:moveTo>
                <a:lnTo>
                  <a:pt x="173316" y="328837"/>
                </a:lnTo>
                <a:cubicBezTo>
                  <a:pt x="173316" y="335504"/>
                  <a:pt x="167887" y="340927"/>
                  <a:pt x="161212" y="340927"/>
                </a:cubicBezTo>
                <a:lnTo>
                  <a:pt x="135490" y="340927"/>
                </a:lnTo>
                <a:lnTo>
                  <a:pt x="135490" y="357196"/>
                </a:lnTo>
                <a:lnTo>
                  <a:pt x="161212" y="357196"/>
                </a:lnTo>
                <a:cubicBezTo>
                  <a:pt x="167887" y="357196"/>
                  <a:pt x="173316" y="362619"/>
                  <a:pt x="173316" y="369286"/>
                </a:cubicBezTo>
                <a:lnTo>
                  <a:pt x="173316" y="394978"/>
                </a:lnTo>
                <a:lnTo>
                  <a:pt x="189603" y="394978"/>
                </a:lnTo>
                <a:lnTo>
                  <a:pt x="189603" y="369286"/>
                </a:lnTo>
                <a:cubicBezTo>
                  <a:pt x="189603" y="362619"/>
                  <a:pt x="195032" y="357196"/>
                  <a:pt x="201707" y="357196"/>
                </a:cubicBezTo>
                <a:lnTo>
                  <a:pt x="227429" y="357196"/>
                </a:lnTo>
                <a:lnTo>
                  <a:pt x="227429" y="340927"/>
                </a:lnTo>
                <a:lnTo>
                  <a:pt x="201707" y="340927"/>
                </a:lnTo>
                <a:cubicBezTo>
                  <a:pt x="195032" y="340927"/>
                  <a:pt x="189603" y="335504"/>
                  <a:pt x="189603" y="328837"/>
                </a:cubicBezTo>
                <a:lnTo>
                  <a:pt x="189603" y="303056"/>
                </a:lnTo>
                <a:close/>
                <a:moveTo>
                  <a:pt x="161212" y="278875"/>
                </a:moveTo>
                <a:lnTo>
                  <a:pt x="201707" y="278875"/>
                </a:lnTo>
                <a:cubicBezTo>
                  <a:pt x="208382" y="278875"/>
                  <a:pt x="213811" y="284298"/>
                  <a:pt x="213811" y="290966"/>
                </a:cubicBezTo>
                <a:lnTo>
                  <a:pt x="213811" y="316746"/>
                </a:lnTo>
                <a:lnTo>
                  <a:pt x="239533" y="316746"/>
                </a:lnTo>
                <a:cubicBezTo>
                  <a:pt x="246208" y="316746"/>
                  <a:pt x="251637" y="322169"/>
                  <a:pt x="251637" y="328837"/>
                </a:cubicBezTo>
                <a:lnTo>
                  <a:pt x="251637" y="369286"/>
                </a:lnTo>
                <a:cubicBezTo>
                  <a:pt x="251637" y="375954"/>
                  <a:pt x="246208" y="381377"/>
                  <a:pt x="239533" y="381377"/>
                </a:cubicBezTo>
                <a:lnTo>
                  <a:pt x="213811" y="381377"/>
                </a:lnTo>
                <a:lnTo>
                  <a:pt x="213811" y="407069"/>
                </a:lnTo>
                <a:cubicBezTo>
                  <a:pt x="213811" y="413736"/>
                  <a:pt x="208382" y="419159"/>
                  <a:pt x="201707" y="419159"/>
                </a:cubicBezTo>
                <a:lnTo>
                  <a:pt x="161212" y="419159"/>
                </a:lnTo>
                <a:cubicBezTo>
                  <a:pt x="154537" y="419159"/>
                  <a:pt x="149108" y="413736"/>
                  <a:pt x="149108" y="407069"/>
                </a:cubicBezTo>
                <a:lnTo>
                  <a:pt x="149108" y="381377"/>
                </a:lnTo>
                <a:lnTo>
                  <a:pt x="123386" y="381377"/>
                </a:lnTo>
                <a:cubicBezTo>
                  <a:pt x="116711" y="381377"/>
                  <a:pt x="111282" y="375954"/>
                  <a:pt x="111282" y="369286"/>
                </a:cubicBezTo>
                <a:lnTo>
                  <a:pt x="111282" y="328837"/>
                </a:lnTo>
                <a:cubicBezTo>
                  <a:pt x="111282" y="322169"/>
                  <a:pt x="116711" y="316746"/>
                  <a:pt x="123386" y="316746"/>
                </a:cubicBezTo>
                <a:lnTo>
                  <a:pt x="149108" y="316746"/>
                </a:lnTo>
                <a:lnTo>
                  <a:pt x="149108" y="290966"/>
                </a:lnTo>
                <a:cubicBezTo>
                  <a:pt x="149108" y="284298"/>
                  <a:pt x="154537" y="278875"/>
                  <a:pt x="161212" y="278875"/>
                </a:cubicBezTo>
                <a:close/>
                <a:moveTo>
                  <a:pt x="24212" y="263591"/>
                </a:moveTo>
                <a:lnTo>
                  <a:pt x="24212" y="434401"/>
                </a:lnTo>
                <a:lnTo>
                  <a:pt x="338706" y="434401"/>
                </a:lnTo>
                <a:lnTo>
                  <a:pt x="338706" y="263591"/>
                </a:lnTo>
                <a:close/>
                <a:moveTo>
                  <a:pt x="192539" y="202382"/>
                </a:moveTo>
                <a:lnTo>
                  <a:pt x="202416" y="202382"/>
                </a:lnTo>
                <a:cubicBezTo>
                  <a:pt x="209180" y="202382"/>
                  <a:pt x="214519" y="207794"/>
                  <a:pt x="214519" y="214449"/>
                </a:cubicBezTo>
                <a:cubicBezTo>
                  <a:pt x="214519" y="221192"/>
                  <a:pt x="209091" y="226515"/>
                  <a:pt x="202416" y="226515"/>
                </a:cubicBezTo>
                <a:lnTo>
                  <a:pt x="192539" y="226515"/>
                </a:lnTo>
                <a:cubicBezTo>
                  <a:pt x="185864" y="226515"/>
                  <a:pt x="180436" y="221192"/>
                  <a:pt x="180436" y="214449"/>
                </a:cubicBezTo>
                <a:cubicBezTo>
                  <a:pt x="180436" y="207794"/>
                  <a:pt x="185864" y="202382"/>
                  <a:pt x="192539" y="202382"/>
                </a:cubicBezTo>
                <a:close/>
                <a:moveTo>
                  <a:pt x="51626" y="202382"/>
                </a:moveTo>
                <a:lnTo>
                  <a:pt x="154285" y="202382"/>
                </a:lnTo>
                <a:cubicBezTo>
                  <a:pt x="160963" y="202382"/>
                  <a:pt x="166394" y="207794"/>
                  <a:pt x="166394" y="214449"/>
                </a:cubicBezTo>
                <a:cubicBezTo>
                  <a:pt x="166394" y="221192"/>
                  <a:pt x="160963" y="226515"/>
                  <a:pt x="154285" y="226515"/>
                </a:cubicBezTo>
                <a:lnTo>
                  <a:pt x="51626" y="226515"/>
                </a:lnTo>
                <a:cubicBezTo>
                  <a:pt x="44948" y="226515"/>
                  <a:pt x="39517" y="221192"/>
                  <a:pt x="39517" y="214449"/>
                </a:cubicBezTo>
                <a:cubicBezTo>
                  <a:pt x="39517" y="207794"/>
                  <a:pt x="44948" y="202382"/>
                  <a:pt x="51626" y="202382"/>
                </a:cubicBezTo>
                <a:close/>
                <a:moveTo>
                  <a:pt x="128272" y="108067"/>
                </a:moveTo>
                <a:cubicBezTo>
                  <a:pt x="70857" y="108067"/>
                  <a:pt x="24212" y="154724"/>
                  <a:pt x="24212" y="212046"/>
                </a:cubicBezTo>
                <a:lnTo>
                  <a:pt x="24212" y="239418"/>
                </a:lnTo>
                <a:lnTo>
                  <a:pt x="338706" y="239418"/>
                </a:lnTo>
                <a:lnTo>
                  <a:pt x="338706" y="212046"/>
                </a:lnTo>
                <a:cubicBezTo>
                  <a:pt x="338706" y="154724"/>
                  <a:pt x="291972" y="108067"/>
                  <a:pt x="234557" y="108067"/>
                </a:cubicBezTo>
                <a:close/>
                <a:moveTo>
                  <a:pt x="140378" y="24173"/>
                </a:moveTo>
                <a:lnTo>
                  <a:pt x="140378" y="83894"/>
                </a:lnTo>
                <a:lnTo>
                  <a:pt x="222451" y="83894"/>
                </a:lnTo>
                <a:lnTo>
                  <a:pt x="222451" y="24173"/>
                </a:lnTo>
                <a:close/>
                <a:moveTo>
                  <a:pt x="128272" y="0"/>
                </a:moveTo>
                <a:lnTo>
                  <a:pt x="234557" y="0"/>
                </a:lnTo>
                <a:cubicBezTo>
                  <a:pt x="241322" y="0"/>
                  <a:pt x="246663" y="5421"/>
                  <a:pt x="246663" y="12086"/>
                </a:cubicBezTo>
                <a:lnTo>
                  <a:pt x="246663" y="84516"/>
                </a:lnTo>
                <a:cubicBezTo>
                  <a:pt x="311823" y="90648"/>
                  <a:pt x="362918" y="145482"/>
                  <a:pt x="362918" y="212046"/>
                </a:cubicBezTo>
                <a:lnTo>
                  <a:pt x="362918" y="594636"/>
                </a:lnTo>
                <a:cubicBezTo>
                  <a:pt x="362918" y="601301"/>
                  <a:pt x="357488" y="606722"/>
                  <a:pt x="350812" y="606722"/>
                </a:cubicBezTo>
                <a:lnTo>
                  <a:pt x="12106" y="606722"/>
                </a:lnTo>
                <a:cubicBezTo>
                  <a:pt x="5430" y="606722"/>
                  <a:pt x="0" y="601301"/>
                  <a:pt x="0" y="594636"/>
                </a:cubicBezTo>
                <a:lnTo>
                  <a:pt x="0" y="212046"/>
                </a:lnTo>
                <a:cubicBezTo>
                  <a:pt x="0" y="145482"/>
                  <a:pt x="51095" y="90648"/>
                  <a:pt x="116166" y="84516"/>
                </a:cubicBezTo>
                <a:lnTo>
                  <a:pt x="116166" y="12086"/>
                </a:lnTo>
                <a:cubicBezTo>
                  <a:pt x="116166" y="5421"/>
                  <a:pt x="121596" y="0"/>
                  <a:pt x="1282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3" name="ïšļïḋê"/>
          <p:cNvSpPr/>
          <p:nvPr/>
        </p:nvSpPr>
        <p:spPr bwMode="auto">
          <a:xfrm>
            <a:off x="8809445" y="3419998"/>
            <a:ext cx="691171" cy="690127"/>
          </a:xfrm>
          <a:custGeom>
            <a:avLst/>
            <a:gdLst>
              <a:gd name="connsiteX0" fmla="*/ 499463 w 607639"/>
              <a:gd name="connsiteY0" fmla="*/ 537003 h 606722"/>
              <a:gd name="connsiteX1" fmla="*/ 498757 w 607639"/>
              <a:gd name="connsiteY1" fmla="*/ 537709 h 606722"/>
              <a:gd name="connsiteX2" fmla="*/ 499022 w 607639"/>
              <a:gd name="connsiteY2" fmla="*/ 537356 h 606722"/>
              <a:gd name="connsiteX3" fmla="*/ 500803 w 607639"/>
              <a:gd name="connsiteY3" fmla="*/ 535663 h 606722"/>
              <a:gd name="connsiteX4" fmla="*/ 499815 w 607639"/>
              <a:gd name="connsiteY4" fmla="*/ 536651 h 606722"/>
              <a:gd name="connsiteX5" fmla="*/ 500020 w 607639"/>
              <a:gd name="connsiteY5" fmla="*/ 536417 h 606722"/>
              <a:gd name="connsiteX6" fmla="*/ 500299 w 607639"/>
              <a:gd name="connsiteY6" fmla="*/ 536158 h 606722"/>
              <a:gd name="connsiteX7" fmla="*/ 500570 w 607639"/>
              <a:gd name="connsiteY7" fmla="*/ 535863 h 606722"/>
              <a:gd name="connsiteX8" fmla="*/ 501791 w 607639"/>
              <a:gd name="connsiteY8" fmla="*/ 534675 h 606722"/>
              <a:gd name="connsiteX9" fmla="*/ 500803 w 607639"/>
              <a:gd name="connsiteY9" fmla="*/ 535663 h 606722"/>
              <a:gd name="connsiteX10" fmla="*/ 501252 w 607639"/>
              <a:gd name="connsiteY10" fmla="*/ 535124 h 606722"/>
              <a:gd name="connsiteX11" fmla="*/ 501791 w 607639"/>
              <a:gd name="connsiteY11" fmla="*/ 534675 h 606722"/>
              <a:gd name="connsiteX12" fmla="*/ 505742 w 607639"/>
              <a:gd name="connsiteY12" fmla="*/ 530723 h 606722"/>
              <a:gd name="connsiteX13" fmla="*/ 504825 w 607639"/>
              <a:gd name="connsiteY13" fmla="*/ 531570 h 606722"/>
              <a:gd name="connsiteX14" fmla="*/ 505284 w 607639"/>
              <a:gd name="connsiteY14" fmla="*/ 531099 h 606722"/>
              <a:gd name="connsiteX15" fmla="*/ 347031 w 607639"/>
              <a:gd name="connsiteY15" fmla="*/ 313892 h 606722"/>
              <a:gd name="connsiteX16" fmla="*/ 314366 w 607639"/>
              <a:gd name="connsiteY16" fmla="*/ 346508 h 606722"/>
              <a:gd name="connsiteX17" fmla="*/ 347031 w 607639"/>
              <a:gd name="connsiteY17" fmla="*/ 379123 h 606722"/>
              <a:gd name="connsiteX18" fmla="*/ 379696 w 607639"/>
              <a:gd name="connsiteY18" fmla="*/ 346508 h 606722"/>
              <a:gd name="connsiteX19" fmla="*/ 347031 w 607639"/>
              <a:gd name="connsiteY19" fmla="*/ 313892 h 606722"/>
              <a:gd name="connsiteX20" fmla="*/ 260607 w 607639"/>
              <a:gd name="connsiteY20" fmla="*/ 213024 h 606722"/>
              <a:gd name="connsiteX21" fmla="*/ 207649 w 607639"/>
              <a:gd name="connsiteY21" fmla="*/ 265813 h 606722"/>
              <a:gd name="connsiteX22" fmla="*/ 260607 w 607639"/>
              <a:gd name="connsiteY22" fmla="*/ 318691 h 606722"/>
              <a:gd name="connsiteX23" fmla="*/ 313476 w 607639"/>
              <a:gd name="connsiteY23" fmla="*/ 265813 h 606722"/>
              <a:gd name="connsiteX24" fmla="*/ 260607 w 607639"/>
              <a:gd name="connsiteY24" fmla="*/ 213024 h 606722"/>
              <a:gd name="connsiteX25" fmla="*/ 270042 w 607639"/>
              <a:gd name="connsiteY25" fmla="*/ 0 h 606722"/>
              <a:gd name="connsiteX26" fmla="*/ 337597 w 607639"/>
              <a:gd name="connsiteY26" fmla="*/ 0 h 606722"/>
              <a:gd name="connsiteX27" fmla="*/ 337597 w 607639"/>
              <a:gd name="connsiteY27" fmla="*/ 47901 h 606722"/>
              <a:gd name="connsiteX28" fmla="*/ 327806 w 607639"/>
              <a:gd name="connsiteY28" fmla="*/ 47901 h 606722"/>
              <a:gd name="connsiteX29" fmla="*/ 327806 w 607639"/>
              <a:gd name="connsiteY29" fmla="*/ 105756 h 606722"/>
              <a:gd name="connsiteX30" fmla="*/ 426691 w 607639"/>
              <a:gd name="connsiteY30" fmla="*/ 146726 h 606722"/>
              <a:gd name="connsiteX31" fmla="*/ 467723 w 607639"/>
              <a:gd name="connsiteY31" fmla="*/ 105756 h 606722"/>
              <a:gd name="connsiteX32" fmla="*/ 460780 w 607639"/>
              <a:gd name="connsiteY32" fmla="*/ 98913 h 606722"/>
              <a:gd name="connsiteX33" fmla="*/ 494691 w 607639"/>
              <a:gd name="connsiteY33" fmla="*/ 64965 h 606722"/>
              <a:gd name="connsiteX34" fmla="*/ 530383 w 607639"/>
              <a:gd name="connsiteY34" fmla="*/ 100602 h 606722"/>
              <a:gd name="connsiteX35" fmla="*/ 531095 w 607639"/>
              <a:gd name="connsiteY35" fmla="*/ 101313 h 606722"/>
              <a:gd name="connsiteX36" fmla="*/ 537414 w 607639"/>
              <a:gd name="connsiteY36" fmla="*/ 107534 h 606722"/>
              <a:gd name="connsiteX37" fmla="*/ 537770 w 607639"/>
              <a:gd name="connsiteY37" fmla="*/ 107978 h 606722"/>
              <a:gd name="connsiteX38" fmla="*/ 537948 w 607639"/>
              <a:gd name="connsiteY38" fmla="*/ 108156 h 606722"/>
              <a:gd name="connsiteX39" fmla="*/ 538482 w 607639"/>
              <a:gd name="connsiteY39" fmla="*/ 108689 h 606722"/>
              <a:gd name="connsiteX40" fmla="*/ 538215 w 607639"/>
              <a:gd name="connsiteY40" fmla="*/ 108423 h 606722"/>
              <a:gd name="connsiteX41" fmla="*/ 538749 w 607639"/>
              <a:gd name="connsiteY41" fmla="*/ 108867 h 606722"/>
              <a:gd name="connsiteX42" fmla="*/ 539105 w 607639"/>
              <a:gd name="connsiteY42" fmla="*/ 109311 h 606722"/>
              <a:gd name="connsiteX43" fmla="*/ 542487 w 607639"/>
              <a:gd name="connsiteY43" fmla="*/ 112688 h 606722"/>
              <a:gd name="connsiteX44" fmla="*/ 508576 w 607639"/>
              <a:gd name="connsiteY44" fmla="*/ 146637 h 606722"/>
              <a:gd name="connsiteX45" fmla="*/ 501634 w 607639"/>
              <a:gd name="connsiteY45" fmla="*/ 139705 h 606722"/>
              <a:gd name="connsiteX46" fmla="*/ 460691 w 607639"/>
              <a:gd name="connsiteY46" fmla="*/ 180675 h 606722"/>
              <a:gd name="connsiteX47" fmla="*/ 501723 w 607639"/>
              <a:gd name="connsiteY47" fmla="*/ 279410 h 606722"/>
              <a:gd name="connsiteX48" fmla="*/ 559576 w 607639"/>
              <a:gd name="connsiteY48" fmla="*/ 279410 h 606722"/>
              <a:gd name="connsiteX49" fmla="*/ 559576 w 607639"/>
              <a:gd name="connsiteY49" fmla="*/ 269634 h 606722"/>
              <a:gd name="connsiteX50" fmla="*/ 607639 w 607639"/>
              <a:gd name="connsiteY50" fmla="*/ 269634 h 606722"/>
              <a:gd name="connsiteX51" fmla="*/ 607639 w 607639"/>
              <a:gd name="connsiteY51" fmla="*/ 337088 h 606722"/>
              <a:gd name="connsiteX52" fmla="*/ 559576 w 607639"/>
              <a:gd name="connsiteY52" fmla="*/ 337088 h 606722"/>
              <a:gd name="connsiteX53" fmla="*/ 559576 w 607639"/>
              <a:gd name="connsiteY53" fmla="*/ 327312 h 606722"/>
              <a:gd name="connsiteX54" fmla="*/ 501723 w 607639"/>
              <a:gd name="connsiteY54" fmla="*/ 327312 h 606722"/>
              <a:gd name="connsiteX55" fmla="*/ 460691 w 607639"/>
              <a:gd name="connsiteY55" fmla="*/ 426047 h 606722"/>
              <a:gd name="connsiteX56" fmla="*/ 501634 w 607639"/>
              <a:gd name="connsiteY56" fmla="*/ 467017 h 606722"/>
              <a:gd name="connsiteX57" fmla="*/ 508576 w 607639"/>
              <a:gd name="connsiteY57" fmla="*/ 460085 h 606722"/>
              <a:gd name="connsiteX58" fmla="*/ 542487 w 607639"/>
              <a:gd name="connsiteY58" fmla="*/ 493945 h 606722"/>
              <a:gd name="connsiteX59" fmla="*/ 506885 w 607639"/>
              <a:gd name="connsiteY59" fmla="*/ 529582 h 606722"/>
              <a:gd name="connsiteX60" fmla="*/ 506867 w 607639"/>
              <a:gd name="connsiteY60" fmla="*/ 529599 h 606722"/>
              <a:gd name="connsiteX61" fmla="*/ 505283 w 607639"/>
              <a:gd name="connsiteY61" fmla="*/ 531093 h 606722"/>
              <a:gd name="connsiteX62" fmla="*/ 501278 w 607639"/>
              <a:gd name="connsiteY62" fmla="*/ 535092 h 606722"/>
              <a:gd name="connsiteX63" fmla="*/ 500570 w 607639"/>
              <a:gd name="connsiteY63" fmla="*/ 535863 h 606722"/>
              <a:gd name="connsiteX64" fmla="*/ 500309 w 607639"/>
              <a:gd name="connsiteY64" fmla="*/ 536086 h 606722"/>
              <a:gd name="connsiteX65" fmla="*/ 500020 w 607639"/>
              <a:gd name="connsiteY65" fmla="*/ 536417 h 606722"/>
              <a:gd name="connsiteX66" fmla="*/ 499052 w 607639"/>
              <a:gd name="connsiteY66" fmla="*/ 537314 h 606722"/>
              <a:gd name="connsiteX67" fmla="*/ 498162 w 607639"/>
              <a:gd name="connsiteY67" fmla="*/ 538291 h 606722"/>
              <a:gd name="connsiteX68" fmla="*/ 494691 w 607639"/>
              <a:gd name="connsiteY68" fmla="*/ 541668 h 606722"/>
              <a:gd name="connsiteX69" fmla="*/ 460780 w 607639"/>
              <a:gd name="connsiteY69" fmla="*/ 507809 h 606722"/>
              <a:gd name="connsiteX70" fmla="*/ 467723 w 607639"/>
              <a:gd name="connsiteY70" fmla="*/ 500877 h 606722"/>
              <a:gd name="connsiteX71" fmla="*/ 426691 w 607639"/>
              <a:gd name="connsiteY71" fmla="*/ 459996 h 606722"/>
              <a:gd name="connsiteX72" fmla="*/ 327806 w 607639"/>
              <a:gd name="connsiteY72" fmla="*/ 500966 h 606722"/>
              <a:gd name="connsiteX73" fmla="*/ 327806 w 607639"/>
              <a:gd name="connsiteY73" fmla="*/ 558732 h 606722"/>
              <a:gd name="connsiteX74" fmla="*/ 337597 w 607639"/>
              <a:gd name="connsiteY74" fmla="*/ 558732 h 606722"/>
              <a:gd name="connsiteX75" fmla="*/ 337597 w 607639"/>
              <a:gd name="connsiteY75" fmla="*/ 606722 h 606722"/>
              <a:gd name="connsiteX76" fmla="*/ 270042 w 607639"/>
              <a:gd name="connsiteY76" fmla="*/ 606722 h 606722"/>
              <a:gd name="connsiteX77" fmla="*/ 270042 w 607639"/>
              <a:gd name="connsiteY77" fmla="*/ 558732 h 606722"/>
              <a:gd name="connsiteX78" fmla="*/ 279832 w 607639"/>
              <a:gd name="connsiteY78" fmla="*/ 558732 h 606722"/>
              <a:gd name="connsiteX79" fmla="*/ 279832 w 607639"/>
              <a:gd name="connsiteY79" fmla="*/ 500966 h 606722"/>
              <a:gd name="connsiteX80" fmla="*/ 180948 w 607639"/>
              <a:gd name="connsiteY80" fmla="*/ 459996 h 606722"/>
              <a:gd name="connsiteX81" fmla="*/ 139916 w 607639"/>
              <a:gd name="connsiteY81" fmla="*/ 500877 h 606722"/>
              <a:gd name="connsiteX82" fmla="*/ 146859 w 607639"/>
              <a:gd name="connsiteY82" fmla="*/ 507809 h 606722"/>
              <a:gd name="connsiteX83" fmla="*/ 112859 w 607639"/>
              <a:gd name="connsiteY83" fmla="*/ 541668 h 606722"/>
              <a:gd name="connsiteX84" fmla="*/ 77256 w 607639"/>
              <a:gd name="connsiteY84" fmla="*/ 506120 h 606722"/>
              <a:gd name="connsiteX85" fmla="*/ 68534 w 607639"/>
              <a:gd name="connsiteY85" fmla="*/ 497411 h 606722"/>
              <a:gd name="connsiteX86" fmla="*/ 65063 w 607639"/>
              <a:gd name="connsiteY86" fmla="*/ 493945 h 606722"/>
              <a:gd name="connsiteX87" fmla="*/ 99063 w 607639"/>
              <a:gd name="connsiteY87" fmla="*/ 460085 h 606722"/>
              <a:gd name="connsiteX88" fmla="*/ 105916 w 607639"/>
              <a:gd name="connsiteY88" fmla="*/ 467017 h 606722"/>
              <a:gd name="connsiteX89" fmla="*/ 146948 w 607639"/>
              <a:gd name="connsiteY89" fmla="*/ 426047 h 606722"/>
              <a:gd name="connsiteX90" fmla="*/ 105916 w 607639"/>
              <a:gd name="connsiteY90" fmla="*/ 327312 h 606722"/>
              <a:gd name="connsiteX91" fmla="*/ 47974 w 607639"/>
              <a:gd name="connsiteY91" fmla="*/ 327312 h 606722"/>
              <a:gd name="connsiteX92" fmla="*/ 47974 w 607639"/>
              <a:gd name="connsiteY92" fmla="*/ 337088 h 606722"/>
              <a:gd name="connsiteX93" fmla="*/ 0 w 607639"/>
              <a:gd name="connsiteY93" fmla="*/ 337088 h 606722"/>
              <a:gd name="connsiteX94" fmla="*/ 0 w 607639"/>
              <a:gd name="connsiteY94" fmla="*/ 269634 h 606722"/>
              <a:gd name="connsiteX95" fmla="*/ 47974 w 607639"/>
              <a:gd name="connsiteY95" fmla="*/ 269634 h 606722"/>
              <a:gd name="connsiteX96" fmla="*/ 47974 w 607639"/>
              <a:gd name="connsiteY96" fmla="*/ 279410 h 606722"/>
              <a:gd name="connsiteX97" fmla="*/ 105916 w 607639"/>
              <a:gd name="connsiteY97" fmla="*/ 279410 h 606722"/>
              <a:gd name="connsiteX98" fmla="*/ 146948 w 607639"/>
              <a:gd name="connsiteY98" fmla="*/ 180675 h 606722"/>
              <a:gd name="connsiteX99" fmla="*/ 105916 w 607639"/>
              <a:gd name="connsiteY99" fmla="*/ 139705 h 606722"/>
              <a:gd name="connsiteX100" fmla="*/ 99063 w 607639"/>
              <a:gd name="connsiteY100" fmla="*/ 146637 h 606722"/>
              <a:gd name="connsiteX101" fmla="*/ 65063 w 607639"/>
              <a:gd name="connsiteY101" fmla="*/ 112688 h 606722"/>
              <a:gd name="connsiteX102" fmla="*/ 106450 w 607639"/>
              <a:gd name="connsiteY102" fmla="*/ 71452 h 606722"/>
              <a:gd name="connsiteX103" fmla="*/ 112859 w 607639"/>
              <a:gd name="connsiteY103" fmla="*/ 64965 h 606722"/>
              <a:gd name="connsiteX104" fmla="*/ 146859 w 607639"/>
              <a:gd name="connsiteY104" fmla="*/ 98913 h 606722"/>
              <a:gd name="connsiteX105" fmla="*/ 139916 w 607639"/>
              <a:gd name="connsiteY105" fmla="*/ 105756 h 606722"/>
              <a:gd name="connsiteX106" fmla="*/ 180948 w 607639"/>
              <a:gd name="connsiteY106" fmla="*/ 146726 h 606722"/>
              <a:gd name="connsiteX107" fmla="*/ 279832 w 607639"/>
              <a:gd name="connsiteY107" fmla="*/ 105756 h 606722"/>
              <a:gd name="connsiteX108" fmla="*/ 279832 w 607639"/>
              <a:gd name="connsiteY108" fmla="*/ 47901 h 606722"/>
              <a:gd name="connsiteX109" fmla="*/ 270042 w 607639"/>
              <a:gd name="connsiteY109" fmla="*/ 47901 h 606722"/>
              <a:gd name="connsiteX110" fmla="*/ 270042 w 607639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07639" h="606722">
                <a:moveTo>
                  <a:pt x="499463" y="537003"/>
                </a:moveTo>
                <a:cubicBezTo>
                  <a:pt x="499198" y="537268"/>
                  <a:pt x="499022" y="537444"/>
                  <a:pt x="498757" y="537709"/>
                </a:cubicBezTo>
                <a:lnTo>
                  <a:pt x="499022" y="537356"/>
                </a:lnTo>
                <a:close/>
                <a:moveTo>
                  <a:pt x="500803" y="535663"/>
                </a:moveTo>
                <a:lnTo>
                  <a:pt x="499815" y="536651"/>
                </a:lnTo>
                <a:lnTo>
                  <a:pt x="500020" y="536417"/>
                </a:lnTo>
                <a:lnTo>
                  <a:pt x="500299" y="536158"/>
                </a:lnTo>
                <a:lnTo>
                  <a:pt x="500570" y="535863"/>
                </a:lnTo>
                <a:close/>
                <a:moveTo>
                  <a:pt x="501791" y="534675"/>
                </a:moveTo>
                <a:cubicBezTo>
                  <a:pt x="501522" y="534944"/>
                  <a:pt x="501162" y="535304"/>
                  <a:pt x="500803" y="535663"/>
                </a:cubicBezTo>
                <a:lnTo>
                  <a:pt x="501252" y="535124"/>
                </a:lnTo>
                <a:cubicBezTo>
                  <a:pt x="501432" y="535034"/>
                  <a:pt x="501611" y="534855"/>
                  <a:pt x="501791" y="534675"/>
                </a:cubicBezTo>
                <a:close/>
                <a:moveTo>
                  <a:pt x="505742" y="530723"/>
                </a:moveTo>
                <a:cubicBezTo>
                  <a:pt x="505467" y="531005"/>
                  <a:pt x="505192" y="531288"/>
                  <a:pt x="504825" y="531570"/>
                </a:cubicBezTo>
                <a:lnTo>
                  <a:pt x="505284" y="531099"/>
                </a:lnTo>
                <a:close/>
                <a:moveTo>
                  <a:pt x="347031" y="313892"/>
                </a:moveTo>
                <a:cubicBezTo>
                  <a:pt x="328963" y="313892"/>
                  <a:pt x="314366" y="328467"/>
                  <a:pt x="314366" y="346508"/>
                </a:cubicBezTo>
                <a:cubicBezTo>
                  <a:pt x="314366" y="364549"/>
                  <a:pt x="328963" y="379123"/>
                  <a:pt x="347031" y="379123"/>
                </a:cubicBezTo>
                <a:cubicBezTo>
                  <a:pt x="365099" y="379123"/>
                  <a:pt x="379696" y="364549"/>
                  <a:pt x="379696" y="346508"/>
                </a:cubicBezTo>
                <a:cubicBezTo>
                  <a:pt x="379696" y="328467"/>
                  <a:pt x="365099" y="313892"/>
                  <a:pt x="347031" y="313892"/>
                </a:cubicBezTo>
                <a:close/>
                <a:moveTo>
                  <a:pt x="260607" y="213024"/>
                </a:moveTo>
                <a:cubicBezTo>
                  <a:pt x="231325" y="213024"/>
                  <a:pt x="207649" y="236663"/>
                  <a:pt x="207649" y="265813"/>
                </a:cubicBezTo>
                <a:cubicBezTo>
                  <a:pt x="207649" y="295052"/>
                  <a:pt x="231325" y="318691"/>
                  <a:pt x="260607" y="318691"/>
                </a:cubicBezTo>
                <a:cubicBezTo>
                  <a:pt x="289801" y="318691"/>
                  <a:pt x="313476" y="295052"/>
                  <a:pt x="313476" y="265813"/>
                </a:cubicBezTo>
                <a:cubicBezTo>
                  <a:pt x="313476" y="236663"/>
                  <a:pt x="289801" y="213024"/>
                  <a:pt x="260607" y="213024"/>
                </a:cubicBezTo>
                <a:close/>
                <a:moveTo>
                  <a:pt x="270042" y="0"/>
                </a:moveTo>
                <a:lnTo>
                  <a:pt x="337597" y="0"/>
                </a:lnTo>
                <a:cubicBezTo>
                  <a:pt x="369372" y="0"/>
                  <a:pt x="369372" y="47901"/>
                  <a:pt x="337597" y="47901"/>
                </a:cubicBezTo>
                <a:lnTo>
                  <a:pt x="327806" y="47901"/>
                </a:lnTo>
                <a:lnTo>
                  <a:pt x="327806" y="105756"/>
                </a:lnTo>
                <a:cubicBezTo>
                  <a:pt x="364832" y="110200"/>
                  <a:pt x="398743" y="124864"/>
                  <a:pt x="426691" y="146726"/>
                </a:cubicBezTo>
                <a:lnTo>
                  <a:pt x="467723" y="105756"/>
                </a:lnTo>
                <a:lnTo>
                  <a:pt x="460780" y="98913"/>
                </a:lnTo>
                <a:cubicBezTo>
                  <a:pt x="438351" y="76429"/>
                  <a:pt x="472262" y="42569"/>
                  <a:pt x="494691" y="64965"/>
                </a:cubicBezTo>
                <a:lnTo>
                  <a:pt x="530383" y="100602"/>
                </a:lnTo>
                <a:lnTo>
                  <a:pt x="531095" y="101313"/>
                </a:lnTo>
                <a:lnTo>
                  <a:pt x="537414" y="107534"/>
                </a:lnTo>
                <a:lnTo>
                  <a:pt x="537770" y="107978"/>
                </a:lnTo>
                <a:lnTo>
                  <a:pt x="537948" y="108156"/>
                </a:lnTo>
                <a:lnTo>
                  <a:pt x="538482" y="108689"/>
                </a:lnTo>
                <a:lnTo>
                  <a:pt x="538215" y="108423"/>
                </a:lnTo>
                <a:lnTo>
                  <a:pt x="538749" y="108867"/>
                </a:lnTo>
                <a:lnTo>
                  <a:pt x="539105" y="109311"/>
                </a:lnTo>
                <a:lnTo>
                  <a:pt x="542487" y="112688"/>
                </a:lnTo>
                <a:cubicBezTo>
                  <a:pt x="564917" y="135084"/>
                  <a:pt x="531006" y="168944"/>
                  <a:pt x="508576" y="146637"/>
                </a:cubicBezTo>
                <a:lnTo>
                  <a:pt x="501634" y="139705"/>
                </a:lnTo>
                <a:lnTo>
                  <a:pt x="460691" y="180675"/>
                </a:lnTo>
                <a:cubicBezTo>
                  <a:pt x="482586" y="208491"/>
                  <a:pt x="497272" y="242440"/>
                  <a:pt x="501723" y="279410"/>
                </a:cubicBezTo>
                <a:lnTo>
                  <a:pt x="559576" y="279410"/>
                </a:lnTo>
                <a:lnTo>
                  <a:pt x="559576" y="269634"/>
                </a:lnTo>
                <a:cubicBezTo>
                  <a:pt x="559576" y="237908"/>
                  <a:pt x="607639" y="237908"/>
                  <a:pt x="607639" y="269634"/>
                </a:cubicBezTo>
                <a:lnTo>
                  <a:pt x="607639" y="337088"/>
                </a:lnTo>
                <a:cubicBezTo>
                  <a:pt x="607639" y="368814"/>
                  <a:pt x="559576" y="368814"/>
                  <a:pt x="559576" y="337088"/>
                </a:cubicBezTo>
                <a:lnTo>
                  <a:pt x="559576" y="327312"/>
                </a:lnTo>
                <a:lnTo>
                  <a:pt x="501723" y="327312"/>
                </a:lnTo>
                <a:cubicBezTo>
                  <a:pt x="497272" y="364282"/>
                  <a:pt x="482586" y="398142"/>
                  <a:pt x="460691" y="426047"/>
                </a:cubicBezTo>
                <a:lnTo>
                  <a:pt x="501634" y="467017"/>
                </a:lnTo>
                <a:lnTo>
                  <a:pt x="508576" y="460085"/>
                </a:lnTo>
                <a:cubicBezTo>
                  <a:pt x="531006" y="437689"/>
                  <a:pt x="565006" y="471549"/>
                  <a:pt x="542487" y="493945"/>
                </a:cubicBezTo>
                <a:lnTo>
                  <a:pt x="506885" y="529582"/>
                </a:lnTo>
                <a:lnTo>
                  <a:pt x="506867" y="529599"/>
                </a:lnTo>
                <a:lnTo>
                  <a:pt x="505283" y="531093"/>
                </a:lnTo>
                <a:lnTo>
                  <a:pt x="501278" y="535092"/>
                </a:lnTo>
                <a:lnTo>
                  <a:pt x="500570" y="535863"/>
                </a:lnTo>
                <a:lnTo>
                  <a:pt x="500309" y="536086"/>
                </a:lnTo>
                <a:lnTo>
                  <a:pt x="500020" y="536417"/>
                </a:lnTo>
                <a:lnTo>
                  <a:pt x="499052" y="537314"/>
                </a:lnTo>
                <a:lnTo>
                  <a:pt x="498162" y="538291"/>
                </a:lnTo>
                <a:lnTo>
                  <a:pt x="494691" y="541668"/>
                </a:lnTo>
                <a:cubicBezTo>
                  <a:pt x="472351" y="564064"/>
                  <a:pt x="438351" y="530204"/>
                  <a:pt x="460780" y="507809"/>
                </a:cubicBezTo>
                <a:lnTo>
                  <a:pt x="467723" y="500877"/>
                </a:lnTo>
                <a:lnTo>
                  <a:pt x="426691" y="459996"/>
                </a:lnTo>
                <a:cubicBezTo>
                  <a:pt x="398743" y="481858"/>
                  <a:pt x="364832" y="496522"/>
                  <a:pt x="327806" y="500966"/>
                </a:cubicBezTo>
                <a:lnTo>
                  <a:pt x="327806" y="558732"/>
                </a:lnTo>
                <a:lnTo>
                  <a:pt x="337597" y="558732"/>
                </a:lnTo>
                <a:cubicBezTo>
                  <a:pt x="369372" y="558732"/>
                  <a:pt x="369372" y="606722"/>
                  <a:pt x="337597" y="606722"/>
                </a:cubicBezTo>
                <a:lnTo>
                  <a:pt x="270042" y="606722"/>
                </a:lnTo>
                <a:cubicBezTo>
                  <a:pt x="238267" y="606722"/>
                  <a:pt x="238267" y="558732"/>
                  <a:pt x="270042" y="558732"/>
                </a:cubicBezTo>
                <a:lnTo>
                  <a:pt x="279832" y="558732"/>
                </a:lnTo>
                <a:lnTo>
                  <a:pt x="279832" y="500966"/>
                </a:lnTo>
                <a:cubicBezTo>
                  <a:pt x="242806" y="496522"/>
                  <a:pt x="208806" y="481858"/>
                  <a:pt x="180948" y="459996"/>
                </a:cubicBezTo>
                <a:lnTo>
                  <a:pt x="139916" y="500877"/>
                </a:lnTo>
                <a:lnTo>
                  <a:pt x="146859" y="507809"/>
                </a:lnTo>
                <a:cubicBezTo>
                  <a:pt x="169288" y="530204"/>
                  <a:pt x="135288" y="564064"/>
                  <a:pt x="112859" y="541668"/>
                </a:cubicBezTo>
                <a:lnTo>
                  <a:pt x="77256" y="506120"/>
                </a:lnTo>
                <a:lnTo>
                  <a:pt x="68534" y="497411"/>
                </a:lnTo>
                <a:lnTo>
                  <a:pt x="65063" y="493945"/>
                </a:lnTo>
                <a:cubicBezTo>
                  <a:pt x="42633" y="471549"/>
                  <a:pt x="76633" y="437689"/>
                  <a:pt x="99063" y="460085"/>
                </a:cubicBezTo>
                <a:lnTo>
                  <a:pt x="105916" y="467017"/>
                </a:lnTo>
                <a:lnTo>
                  <a:pt x="146948" y="426047"/>
                </a:lnTo>
                <a:cubicBezTo>
                  <a:pt x="125052" y="398142"/>
                  <a:pt x="110366" y="364282"/>
                  <a:pt x="105916" y="327312"/>
                </a:cubicBezTo>
                <a:lnTo>
                  <a:pt x="47974" y="327312"/>
                </a:lnTo>
                <a:lnTo>
                  <a:pt x="47974" y="337088"/>
                </a:lnTo>
                <a:cubicBezTo>
                  <a:pt x="47974" y="368814"/>
                  <a:pt x="0" y="368814"/>
                  <a:pt x="0" y="337088"/>
                </a:cubicBezTo>
                <a:lnTo>
                  <a:pt x="0" y="269634"/>
                </a:lnTo>
                <a:cubicBezTo>
                  <a:pt x="0" y="237908"/>
                  <a:pt x="47974" y="237908"/>
                  <a:pt x="47974" y="269634"/>
                </a:cubicBezTo>
                <a:lnTo>
                  <a:pt x="47974" y="279410"/>
                </a:lnTo>
                <a:lnTo>
                  <a:pt x="105916" y="279410"/>
                </a:lnTo>
                <a:cubicBezTo>
                  <a:pt x="110366" y="242440"/>
                  <a:pt x="125052" y="208491"/>
                  <a:pt x="146948" y="180675"/>
                </a:cubicBezTo>
                <a:lnTo>
                  <a:pt x="105916" y="139705"/>
                </a:lnTo>
                <a:lnTo>
                  <a:pt x="99063" y="146637"/>
                </a:lnTo>
                <a:cubicBezTo>
                  <a:pt x="76633" y="168944"/>
                  <a:pt x="42633" y="135084"/>
                  <a:pt x="65063" y="112688"/>
                </a:cubicBezTo>
                <a:lnTo>
                  <a:pt x="106450" y="71452"/>
                </a:lnTo>
                <a:lnTo>
                  <a:pt x="112859" y="64965"/>
                </a:lnTo>
                <a:cubicBezTo>
                  <a:pt x="135377" y="42569"/>
                  <a:pt x="169288" y="76518"/>
                  <a:pt x="146859" y="98913"/>
                </a:cubicBezTo>
                <a:lnTo>
                  <a:pt x="139916" y="105756"/>
                </a:lnTo>
                <a:lnTo>
                  <a:pt x="180948" y="146726"/>
                </a:lnTo>
                <a:cubicBezTo>
                  <a:pt x="208806" y="124864"/>
                  <a:pt x="242806" y="110200"/>
                  <a:pt x="279832" y="105756"/>
                </a:cubicBezTo>
                <a:lnTo>
                  <a:pt x="279832" y="47901"/>
                </a:lnTo>
                <a:lnTo>
                  <a:pt x="270042" y="47901"/>
                </a:lnTo>
                <a:cubicBezTo>
                  <a:pt x="238267" y="47901"/>
                  <a:pt x="238267" y="0"/>
                  <a:pt x="2700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sp>
        <p:nvSpPr>
          <p:cNvPr id="54" name="işlîdè"/>
          <p:cNvSpPr/>
          <p:nvPr/>
        </p:nvSpPr>
        <p:spPr bwMode="auto">
          <a:xfrm rot="1919195">
            <a:off x="3574641" y="5899693"/>
            <a:ext cx="401500" cy="400894"/>
          </a:xfrm>
          <a:custGeom>
            <a:avLst/>
            <a:gdLst>
              <a:gd name="connsiteX0" fmla="*/ 499463 w 607639"/>
              <a:gd name="connsiteY0" fmla="*/ 537003 h 606722"/>
              <a:gd name="connsiteX1" fmla="*/ 498757 w 607639"/>
              <a:gd name="connsiteY1" fmla="*/ 537709 h 606722"/>
              <a:gd name="connsiteX2" fmla="*/ 499022 w 607639"/>
              <a:gd name="connsiteY2" fmla="*/ 537356 h 606722"/>
              <a:gd name="connsiteX3" fmla="*/ 500803 w 607639"/>
              <a:gd name="connsiteY3" fmla="*/ 535663 h 606722"/>
              <a:gd name="connsiteX4" fmla="*/ 499815 w 607639"/>
              <a:gd name="connsiteY4" fmla="*/ 536651 h 606722"/>
              <a:gd name="connsiteX5" fmla="*/ 500020 w 607639"/>
              <a:gd name="connsiteY5" fmla="*/ 536417 h 606722"/>
              <a:gd name="connsiteX6" fmla="*/ 500299 w 607639"/>
              <a:gd name="connsiteY6" fmla="*/ 536158 h 606722"/>
              <a:gd name="connsiteX7" fmla="*/ 500570 w 607639"/>
              <a:gd name="connsiteY7" fmla="*/ 535863 h 606722"/>
              <a:gd name="connsiteX8" fmla="*/ 501791 w 607639"/>
              <a:gd name="connsiteY8" fmla="*/ 534675 h 606722"/>
              <a:gd name="connsiteX9" fmla="*/ 500803 w 607639"/>
              <a:gd name="connsiteY9" fmla="*/ 535663 h 606722"/>
              <a:gd name="connsiteX10" fmla="*/ 501252 w 607639"/>
              <a:gd name="connsiteY10" fmla="*/ 535124 h 606722"/>
              <a:gd name="connsiteX11" fmla="*/ 501791 w 607639"/>
              <a:gd name="connsiteY11" fmla="*/ 534675 h 606722"/>
              <a:gd name="connsiteX12" fmla="*/ 505742 w 607639"/>
              <a:gd name="connsiteY12" fmla="*/ 530723 h 606722"/>
              <a:gd name="connsiteX13" fmla="*/ 504825 w 607639"/>
              <a:gd name="connsiteY13" fmla="*/ 531570 h 606722"/>
              <a:gd name="connsiteX14" fmla="*/ 505284 w 607639"/>
              <a:gd name="connsiteY14" fmla="*/ 531099 h 606722"/>
              <a:gd name="connsiteX15" fmla="*/ 347031 w 607639"/>
              <a:gd name="connsiteY15" fmla="*/ 313892 h 606722"/>
              <a:gd name="connsiteX16" fmla="*/ 314366 w 607639"/>
              <a:gd name="connsiteY16" fmla="*/ 346508 h 606722"/>
              <a:gd name="connsiteX17" fmla="*/ 347031 w 607639"/>
              <a:gd name="connsiteY17" fmla="*/ 379123 h 606722"/>
              <a:gd name="connsiteX18" fmla="*/ 379696 w 607639"/>
              <a:gd name="connsiteY18" fmla="*/ 346508 h 606722"/>
              <a:gd name="connsiteX19" fmla="*/ 347031 w 607639"/>
              <a:gd name="connsiteY19" fmla="*/ 313892 h 606722"/>
              <a:gd name="connsiteX20" fmla="*/ 260607 w 607639"/>
              <a:gd name="connsiteY20" fmla="*/ 213024 h 606722"/>
              <a:gd name="connsiteX21" fmla="*/ 207649 w 607639"/>
              <a:gd name="connsiteY21" fmla="*/ 265813 h 606722"/>
              <a:gd name="connsiteX22" fmla="*/ 260607 w 607639"/>
              <a:gd name="connsiteY22" fmla="*/ 318691 h 606722"/>
              <a:gd name="connsiteX23" fmla="*/ 313476 w 607639"/>
              <a:gd name="connsiteY23" fmla="*/ 265813 h 606722"/>
              <a:gd name="connsiteX24" fmla="*/ 260607 w 607639"/>
              <a:gd name="connsiteY24" fmla="*/ 213024 h 606722"/>
              <a:gd name="connsiteX25" fmla="*/ 270042 w 607639"/>
              <a:gd name="connsiteY25" fmla="*/ 0 h 606722"/>
              <a:gd name="connsiteX26" fmla="*/ 337597 w 607639"/>
              <a:gd name="connsiteY26" fmla="*/ 0 h 606722"/>
              <a:gd name="connsiteX27" fmla="*/ 337597 w 607639"/>
              <a:gd name="connsiteY27" fmla="*/ 47901 h 606722"/>
              <a:gd name="connsiteX28" fmla="*/ 327806 w 607639"/>
              <a:gd name="connsiteY28" fmla="*/ 47901 h 606722"/>
              <a:gd name="connsiteX29" fmla="*/ 327806 w 607639"/>
              <a:gd name="connsiteY29" fmla="*/ 105756 h 606722"/>
              <a:gd name="connsiteX30" fmla="*/ 426691 w 607639"/>
              <a:gd name="connsiteY30" fmla="*/ 146726 h 606722"/>
              <a:gd name="connsiteX31" fmla="*/ 467723 w 607639"/>
              <a:gd name="connsiteY31" fmla="*/ 105756 h 606722"/>
              <a:gd name="connsiteX32" fmla="*/ 460780 w 607639"/>
              <a:gd name="connsiteY32" fmla="*/ 98913 h 606722"/>
              <a:gd name="connsiteX33" fmla="*/ 494691 w 607639"/>
              <a:gd name="connsiteY33" fmla="*/ 64965 h 606722"/>
              <a:gd name="connsiteX34" fmla="*/ 530383 w 607639"/>
              <a:gd name="connsiteY34" fmla="*/ 100602 h 606722"/>
              <a:gd name="connsiteX35" fmla="*/ 531095 w 607639"/>
              <a:gd name="connsiteY35" fmla="*/ 101313 h 606722"/>
              <a:gd name="connsiteX36" fmla="*/ 537414 w 607639"/>
              <a:gd name="connsiteY36" fmla="*/ 107534 h 606722"/>
              <a:gd name="connsiteX37" fmla="*/ 537770 w 607639"/>
              <a:gd name="connsiteY37" fmla="*/ 107978 h 606722"/>
              <a:gd name="connsiteX38" fmla="*/ 537948 w 607639"/>
              <a:gd name="connsiteY38" fmla="*/ 108156 h 606722"/>
              <a:gd name="connsiteX39" fmla="*/ 538482 w 607639"/>
              <a:gd name="connsiteY39" fmla="*/ 108689 h 606722"/>
              <a:gd name="connsiteX40" fmla="*/ 538215 w 607639"/>
              <a:gd name="connsiteY40" fmla="*/ 108423 h 606722"/>
              <a:gd name="connsiteX41" fmla="*/ 538749 w 607639"/>
              <a:gd name="connsiteY41" fmla="*/ 108867 h 606722"/>
              <a:gd name="connsiteX42" fmla="*/ 539105 w 607639"/>
              <a:gd name="connsiteY42" fmla="*/ 109311 h 606722"/>
              <a:gd name="connsiteX43" fmla="*/ 542487 w 607639"/>
              <a:gd name="connsiteY43" fmla="*/ 112688 h 606722"/>
              <a:gd name="connsiteX44" fmla="*/ 508576 w 607639"/>
              <a:gd name="connsiteY44" fmla="*/ 146637 h 606722"/>
              <a:gd name="connsiteX45" fmla="*/ 501634 w 607639"/>
              <a:gd name="connsiteY45" fmla="*/ 139705 h 606722"/>
              <a:gd name="connsiteX46" fmla="*/ 460691 w 607639"/>
              <a:gd name="connsiteY46" fmla="*/ 180675 h 606722"/>
              <a:gd name="connsiteX47" fmla="*/ 501723 w 607639"/>
              <a:gd name="connsiteY47" fmla="*/ 279410 h 606722"/>
              <a:gd name="connsiteX48" fmla="*/ 559576 w 607639"/>
              <a:gd name="connsiteY48" fmla="*/ 279410 h 606722"/>
              <a:gd name="connsiteX49" fmla="*/ 559576 w 607639"/>
              <a:gd name="connsiteY49" fmla="*/ 269634 h 606722"/>
              <a:gd name="connsiteX50" fmla="*/ 607639 w 607639"/>
              <a:gd name="connsiteY50" fmla="*/ 269634 h 606722"/>
              <a:gd name="connsiteX51" fmla="*/ 607639 w 607639"/>
              <a:gd name="connsiteY51" fmla="*/ 337088 h 606722"/>
              <a:gd name="connsiteX52" fmla="*/ 559576 w 607639"/>
              <a:gd name="connsiteY52" fmla="*/ 337088 h 606722"/>
              <a:gd name="connsiteX53" fmla="*/ 559576 w 607639"/>
              <a:gd name="connsiteY53" fmla="*/ 327312 h 606722"/>
              <a:gd name="connsiteX54" fmla="*/ 501723 w 607639"/>
              <a:gd name="connsiteY54" fmla="*/ 327312 h 606722"/>
              <a:gd name="connsiteX55" fmla="*/ 460691 w 607639"/>
              <a:gd name="connsiteY55" fmla="*/ 426047 h 606722"/>
              <a:gd name="connsiteX56" fmla="*/ 501634 w 607639"/>
              <a:gd name="connsiteY56" fmla="*/ 467017 h 606722"/>
              <a:gd name="connsiteX57" fmla="*/ 508576 w 607639"/>
              <a:gd name="connsiteY57" fmla="*/ 460085 h 606722"/>
              <a:gd name="connsiteX58" fmla="*/ 542487 w 607639"/>
              <a:gd name="connsiteY58" fmla="*/ 493945 h 606722"/>
              <a:gd name="connsiteX59" fmla="*/ 506885 w 607639"/>
              <a:gd name="connsiteY59" fmla="*/ 529582 h 606722"/>
              <a:gd name="connsiteX60" fmla="*/ 506867 w 607639"/>
              <a:gd name="connsiteY60" fmla="*/ 529599 h 606722"/>
              <a:gd name="connsiteX61" fmla="*/ 505283 w 607639"/>
              <a:gd name="connsiteY61" fmla="*/ 531093 h 606722"/>
              <a:gd name="connsiteX62" fmla="*/ 501278 w 607639"/>
              <a:gd name="connsiteY62" fmla="*/ 535092 h 606722"/>
              <a:gd name="connsiteX63" fmla="*/ 500570 w 607639"/>
              <a:gd name="connsiteY63" fmla="*/ 535863 h 606722"/>
              <a:gd name="connsiteX64" fmla="*/ 500309 w 607639"/>
              <a:gd name="connsiteY64" fmla="*/ 536086 h 606722"/>
              <a:gd name="connsiteX65" fmla="*/ 500020 w 607639"/>
              <a:gd name="connsiteY65" fmla="*/ 536417 h 606722"/>
              <a:gd name="connsiteX66" fmla="*/ 499052 w 607639"/>
              <a:gd name="connsiteY66" fmla="*/ 537314 h 606722"/>
              <a:gd name="connsiteX67" fmla="*/ 498162 w 607639"/>
              <a:gd name="connsiteY67" fmla="*/ 538291 h 606722"/>
              <a:gd name="connsiteX68" fmla="*/ 494691 w 607639"/>
              <a:gd name="connsiteY68" fmla="*/ 541668 h 606722"/>
              <a:gd name="connsiteX69" fmla="*/ 460780 w 607639"/>
              <a:gd name="connsiteY69" fmla="*/ 507809 h 606722"/>
              <a:gd name="connsiteX70" fmla="*/ 467723 w 607639"/>
              <a:gd name="connsiteY70" fmla="*/ 500877 h 606722"/>
              <a:gd name="connsiteX71" fmla="*/ 426691 w 607639"/>
              <a:gd name="connsiteY71" fmla="*/ 459996 h 606722"/>
              <a:gd name="connsiteX72" fmla="*/ 327806 w 607639"/>
              <a:gd name="connsiteY72" fmla="*/ 500966 h 606722"/>
              <a:gd name="connsiteX73" fmla="*/ 327806 w 607639"/>
              <a:gd name="connsiteY73" fmla="*/ 558732 h 606722"/>
              <a:gd name="connsiteX74" fmla="*/ 337597 w 607639"/>
              <a:gd name="connsiteY74" fmla="*/ 558732 h 606722"/>
              <a:gd name="connsiteX75" fmla="*/ 337597 w 607639"/>
              <a:gd name="connsiteY75" fmla="*/ 606722 h 606722"/>
              <a:gd name="connsiteX76" fmla="*/ 270042 w 607639"/>
              <a:gd name="connsiteY76" fmla="*/ 606722 h 606722"/>
              <a:gd name="connsiteX77" fmla="*/ 270042 w 607639"/>
              <a:gd name="connsiteY77" fmla="*/ 558732 h 606722"/>
              <a:gd name="connsiteX78" fmla="*/ 279832 w 607639"/>
              <a:gd name="connsiteY78" fmla="*/ 558732 h 606722"/>
              <a:gd name="connsiteX79" fmla="*/ 279832 w 607639"/>
              <a:gd name="connsiteY79" fmla="*/ 500966 h 606722"/>
              <a:gd name="connsiteX80" fmla="*/ 180948 w 607639"/>
              <a:gd name="connsiteY80" fmla="*/ 459996 h 606722"/>
              <a:gd name="connsiteX81" fmla="*/ 139916 w 607639"/>
              <a:gd name="connsiteY81" fmla="*/ 500877 h 606722"/>
              <a:gd name="connsiteX82" fmla="*/ 146859 w 607639"/>
              <a:gd name="connsiteY82" fmla="*/ 507809 h 606722"/>
              <a:gd name="connsiteX83" fmla="*/ 112859 w 607639"/>
              <a:gd name="connsiteY83" fmla="*/ 541668 h 606722"/>
              <a:gd name="connsiteX84" fmla="*/ 77256 w 607639"/>
              <a:gd name="connsiteY84" fmla="*/ 506120 h 606722"/>
              <a:gd name="connsiteX85" fmla="*/ 68534 w 607639"/>
              <a:gd name="connsiteY85" fmla="*/ 497411 h 606722"/>
              <a:gd name="connsiteX86" fmla="*/ 65063 w 607639"/>
              <a:gd name="connsiteY86" fmla="*/ 493945 h 606722"/>
              <a:gd name="connsiteX87" fmla="*/ 99063 w 607639"/>
              <a:gd name="connsiteY87" fmla="*/ 460085 h 606722"/>
              <a:gd name="connsiteX88" fmla="*/ 105916 w 607639"/>
              <a:gd name="connsiteY88" fmla="*/ 467017 h 606722"/>
              <a:gd name="connsiteX89" fmla="*/ 146948 w 607639"/>
              <a:gd name="connsiteY89" fmla="*/ 426047 h 606722"/>
              <a:gd name="connsiteX90" fmla="*/ 105916 w 607639"/>
              <a:gd name="connsiteY90" fmla="*/ 327312 h 606722"/>
              <a:gd name="connsiteX91" fmla="*/ 47974 w 607639"/>
              <a:gd name="connsiteY91" fmla="*/ 327312 h 606722"/>
              <a:gd name="connsiteX92" fmla="*/ 47974 w 607639"/>
              <a:gd name="connsiteY92" fmla="*/ 337088 h 606722"/>
              <a:gd name="connsiteX93" fmla="*/ 0 w 607639"/>
              <a:gd name="connsiteY93" fmla="*/ 337088 h 606722"/>
              <a:gd name="connsiteX94" fmla="*/ 0 w 607639"/>
              <a:gd name="connsiteY94" fmla="*/ 269634 h 606722"/>
              <a:gd name="connsiteX95" fmla="*/ 47974 w 607639"/>
              <a:gd name="connsiteY95" fmla="*/ 269634 h 606722"/>
              <a:gd name="connsiteX96" fmla="*/ 47974 w 607639"/>
              <a:gd name="connsiteY96" fmla="*/ 279410 h 606722"/>
              <a:gd name="connsiteX97" fmla="*/ 105916 w 607639"/>
              <a:gd name="connsiteY97" fmla="*/ 279410 h 606722"/>
              <a:gd name="connsiteX98" fmla="*/ 146948 w 607639"/>
              <a:gd name="connsiteY98" fmla="*/ 180675 h 606722"/>
              <a:gd name="connsiteX99" fmla="*/ 105916 w 607639"/>
              <a:gd name="connsiteY99" fmla="*/ 139705 h 606722"/>
              <a:gd name="connsiteX100" fmla="*/ 99063 w 607639"/>
              <a:gd name="connsiteY100" fmla="*/ 146637 h 606722"/>
              <a:gd name="connsiteX101" fmla="*/ 65063 w 607639"/>
              <a:gd name="connsiteY101" fmla="*/ 112688 h 606722"/>
              <a:gd name="connsiteX102" fmla="*/ 106450 w 607639"/>
              <a:gd name="connsiteY102" fmla="*/ 71452 h 606722"/>
              <a:gd name="connsiteX103" fmla="*/ 112859 w 607639"/>
              <a:gd name="connsiteY103" fmla="*/ 64965 h 606722"/>
              <a:gd name="connsiteX104" fmla="*/ 146859 w 607639"/>
              <a:gd name="connsiteY104" fmla="*/ 98913 h 606722"/>
              <a:gd name="connsiteX105" fmla="*/ 139916 w 607639"/>
              <a:gd name="connsiteY105" fmla="*/ 105756 h 606722"/>
              <a:gd name="connsiteX106" fmla="*/ 180948 w 607639"/>
              <a:gd name="connsiteY106" fmla="*/ 146726 h 606722"/>
              <a:gd name="connsiteX107" fmla="*/ 279832 w 607639"/>
              <a:gd name="connsiteY107" fmla="*/ 105756 h 606722"/>
              <a:gd name="connsiteX108" fmla="*/ 279832 w 607639"/>
              <a:gd name="connsiteY108" fmla="*/ 47901 h 606722"/>
              <a:gd name="connsiteX109" fmla="*/ 270042 w 607639"/>
              <a:gd name="connsiteY109" fmla="*/ 47901 h 606722"/>
              <a:gd name="connsiteX110" fmla="*/ 270042 w 607639"/>
              <a:gd name="connsiteY110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07639" h="606722">
                <a:moveTo>
                  <a:pt x="499463" y="537003"/>
                </a:moveTo>
                <a:cubicBezTo>
                  <a:pt x="499198" y="537268"/>
                  <a:pt x="499022" y="537444"/>
                  <a:pt x="498757" y="537709"/>
                </a:cubicBezTo>
                <a:lnTo>
                  <a:pt x="499022" y="537356"/>
                </a:lnTo>
                <a:close/>
                <a:moveTo>
                  <a:pt x="500803" y="535663"/>
                </a:moveTo>
                <a:lnTo>
                  <a:pt x="499815" y="536651"/>
                </a:lnTo>
                <a:lnTo>
                  <a:pt x="500020" y="536417"/>
                </a:lnTo>
                <a:lnTo>
                  <a:pt x="500299" y="536158"/>
                </a:lnTo>
                <a:lnTo>
                  <a:pt x="500570" y="535863"/>
                </a:lnTo>
                <a:close/>
                <a:moveTo>
                  <a:pt x="501791" y="534675"/>
                </a:moveTo>
                <a:cubicBezTo>
                  <a:pt x="501522" y="534944"/>
                  <a:pt x="501162" y="535304"/>
                  <a:pt x="500803" y="535663"/>
                </a:cubicBezTo>
                <a:lnTo>
                  <a:pt x="501252" y="535124"/>
                </a:lnTo>
                <a:cubicBezTo>
                  <a:pt x="501432" y="535034"/>
                  <a:pt x="501611" y="534855"/>
                  <a:pt x="501791" y="534675"/>
                </a:cubicBezTo>
                <a:close/>
                <a:moveTo>
                  <a:pt x="505742" y="530723"/>
                </a:moveTo>
                <a:cubicBezTo>
                  <a:pt x="505467" y="531005"/>
                  <a:pt x="505192" y="531288"/>
                  <a:pt x="504825" y="531570"/>
                </a:cubicBezTo>
                <a:lnTo>
                  <a:pt x="505284" y="531099"/>
                </a:lnTo>
                <a:close/>
                <a:moveTo>
                  <a:pt x="347031" y="313892"/>
                </a:moveTo>
                <a:cubicBezTo>
                  <a:pt x="328963" y="313892"/>
                  <a:pt x="314366" y="328467"/>
                  <a:pt x="314366" y="346508"/>
                </a:cubicBezTo>
                <a:cubicBezTo>
                  <a:pt x="314366" y="364549"/>
                  <a:pt x="328963" y="379123"/>
                  <a:pt x="347031" y="379123"/>
                </a:cubicBezTo>
                <a:cubicBezTo>
                  <a:pt x="365099" y="379123"/>
                  <a:pt x="379696" y="364549"/>
                  <a:pt x="379696" y="346508"/>
                </a:cubicBezTo>
                <a:cubicBezTo>
                  <a:pt x="379696" y="328467"/>
                  <a:pt x="365099" y="313892"/>
                  <a:pt x="347031" y="313892"/>
                </a:cubicBezTo>
                <a:close/>
                <a:moveTo>
                  <a:pt x="260607" y="213024"/>
                </a:moveTo>
                <a:cubicBezTo>
                  <a:pt x="231325" y="213024"/>
                  <a:pt x="207649" y="236663"/>
                  <a:pt x="207649" y="265813"/>
                </a:cubicBezTo>
                <a:cubicBezTo>
                  <a:pt x="207649" y="295052"/>
                  <a:pt x="231325" y="318691"/>
                  <a:pt x="260607" y="318691"/>
                </a:cubicBezTo>
                <a:cubicBezTo>
                  <a:pt x="289801" y="318691"/>
                  <a:pt x="313476" y="295052"/>
                  <a:pt x="313476" y="265813"/>
                </a:cubicBezTo>
                <a:cubicBezTo>
                  <a:pt x="313476" y="236663"/>
                  <a:pt x="289801" y="213024"/>
                  <a:pt x="260607" y="213024"/>
                </a:cubicBezTo>
                <a:close/>
                <a:moveTo>
                  <a:pt x="270042" y="0"/>
                </a:moveTo>
                <a:lnTo>
                  <a:pt x="337597" y="0"/>
                </a:lnTo>
                <a:cubicBezTo>
                  <a:pt x="369372" y="0"/>
                  <a:pt x="369372" y="47901"/>
                  <a:pt x="337597" y="47901"/>
                </a:cubicBezTo>
                <a:lnTo>
                  <a:pt x="327806" y="47901"/>
                </a:lnTo>
                <a:lnTo>
                  <a:pt x="327806" y="105756"/>
                </a:lnTo>
                <a:cubicBezTo>
                  <a:pt x="364832" y="110200"/>
                  <a:pt x="398743" y="124864"/>
                  <a:pt x="426691" y="146726"/>
                </a:cubicBezTo>
                <a:lnTo>
                  <a:pt x="467723" y="105756"/>
                </a:lnTo>
                <a:lnTo>
                  <a:pt x="460780" y="98913"/>
                </a:lnTo>
                <a:cubicBezTo>
                  <a:pt x="438351" y="76429"/>
                  <a:pt x="472262" y="42569"/>
                  <a:pt x="494691" y="64965"/>
                </a:cubicBezTo>
                <a:lnTo>
                  <a:pt x="530383" y="100602"/>
                </a:lnTo>
                <a:lnTo>
                  <a:pt x="531095" y="101313"/>
                </a:lnTo>
                <a:lnTo>
                  <a:pt x="537414" y="107534"/>
                </a:lnTo>
                <a:lnTo>
                  <a:pt x="537770" y="107978"/>
                </a:lnTo>
                <a:lnTo>
                  <a:pt x="537948" y="108156"/>
                </a:lnTo>
                <a:lnTo>
                  <a:pt x="538482" y="108689"/>
                </a:lnTo>
                <a:lnTo>
                  <a:pt x="538215" y="108423"/>
                </a:lnTo>
                <a:lnTo>
                  <a:pt x="538749" y="108867"/>
                </a:lnTo>
                <a:lnTo>
                  <a:pt x="539105" y="109311"/>
                </a:lnTo>
                <a:lnTo>
                  <a:pt x="542487" y="112688"/>
                </a:lnTo>
                <a:cubicBezTo>
                  <a:pt x="564917" y="135084"/>
                  <a:pt x="531006" y="168944"/>
                  <a:pt x="508576" y="146637"/>
                </a:cubicBezTo>
                <a:lnTo>
                  <a:pt x="501634" y="139705"/>
                </a:lnTo>
                <a:lnTo>
                  <a:pt x="460691" y="180675"/>
                </a:lnTo>
                <a:cubicBezTo>
                  <a:pt x="482586" y="208491"/>
                  <a:pt x="497272" y="242440"/>
                  <a:pt x="501723" y="279410"/>
                </a:cubicBezTo>
                <a:lnTo>
                  <a:pt x="559576" y="279410"/>
                </a:lnTo>
                <a:lnTo>
                  <a:pt x="559576" y="269634"/>
                </a:lnTo>
                <a:cubicBezTo>
                  <a:pt x="559576" y="237908"/>
                  <a:pt x="607639" y="237908"/>
                  <a:pt x="607639" y="269634"/>
                </a:cubicBezTo>
                <a:lnTo>
                  <a:pt x="607639" y="337088"/>
                </a:lnTo>
                <a:cubicBezTo>
                  <a:pt x="607639" y="368814"/>
                  <a:pt x="559576" y="368814"/>
                  <a:pt x="559576" y="337088"/>
                </a:cubicBezTo>
                <a:lnTo>
                  <a:pt x="559576" y="327312"/>
                </a:lnTo>
                <a:lnTo>
                  <a:pt x="501723" y="327312"/>
                </a:lnTo>
                <a:cubicBezTo>
                  <a:pt x="497272" y="364282"/>
                  <a:pt x="482586" y="398142"/>
                  <a:pt x="460691" y="426047"/>
                </a:cubicBezTo>
                <a:lnTo>
                  <a:pt x="501634" y="467017"/>
                </a:lnTo>
                <a:lnTo>
                  <a:pt x="508576" y="460085"/>
                </a:lnTo>
                <a:cubicBezTo>
                  <a:pt x="531006" y="437689"/>
                  <a:pt x="565006" y="471549"/>
                  <a:pt x="542487" y="493945"/>
                </a:cubicBezTo>
                <a:lnTo>
                  <a:pt x="506885" y="529582"/>
                </a:lnTo>
                <a:lnTo>
                  <a:pt x="506867" y="529599"/>
                </a:lnTo>
                <a:lnTo>
                  <a:pt x="505283" y="531093"/>
                </a:lnTo>
                <a:lnTo>
                  <a:pt x="501278" y="535092"/>
                </a:lnTo>
                <a:lnTo>
                  <a:pt x="500570" y="535863"/>
                </a:lnTo>
                <a:lnTo>
                  <a:pt x="500309" y="536086"/>
                </a:lnTo>
                <a:lnTo>
                  <a:pt x="500020" y="536417"/>
                </a:lnTo>
                <a:lnTo>
                  <a:pt x="499052" y="537314"/>
                </a:lnTo>
                <a:lnTo>
                  <a:pt x="498162" y="538291"/>
                </a:lnTo>
                <a:lnTo>
                  <a:pt x="494691" y="541668"/>
                </a:lnTo>
                <a:cubicBezTo>
                  <a:pt x="472351" y="564064"/>
                  <a:pt x="438351" y="530204"/>
                  <a:pt x="460780" y="507809"/>
                </a:cubicBezTo>
                <a:lnTo>
                  <a:pt x="467723" y="500877"/>
                </a:lnTo>
                <a:lnTo>
                  <a:pt x="426691" y="459996"/>
                </a:lnTo>
                <a:cubicBezTo>
                  <a:pt x="398743" y="481858"/>
                  <a:pt x="364832" y="496522"/>
                  <a:pt x="327806" y="500966"/>
                </a:cubicBezTo>
                <a:lnTo>
                  <a:pt x="327806" y="558732"/>
                </a:lnTo>
                <a:lnTo>
                  <a:pt x="337597" y="558732"/>
                </a:lnTo>
                <a:cubicBezTo>
                  <a:pt x="369372" y="558732"/>
                  <a:pt x="369372" y="606722"/>
                  <a:pt x="337597" y="606722"/>
                </a:cubicBezTo>
                <a:lnTo>
                  <a:pt x="270042" y="606722"/>
                </a:lnTo>
                <a:cubicBezTo>
                  <a:pt x="238267" y="606722"/>
                  <a:pt x="238267" y="558732"/>
                  <a:pt x="270042" y="558732"/>
                </a:cubicBezTo>
                <a:lnTo>
                  <a:pt x="279832" y="558732"/>
                </a:lnTo>
                <a:lnTo>
                  <a:pt x="279832" y="500966"/>
                </a:lnTo>
                <a:cubicBezTo>
                  <a:pt x="242806" y="496522"/>
                  <a:pt x="208806" y="481858"/>
                  <a:pt x="180948" y="459996"/>
                </a:cubicBezTo>
                <a:lnTo>
                  <a:pt x="139916" y="500877"/>
                </a:lnTo>
                <a:lnTo>
                  <a:pt x="146859" y="507809"/>
                </a:lnTo>
                <a:cubicBezTo>
                  <a:pt x="169288" y="530204"/>
                  <a:pt x="135288" y="564064"/>
                  <a:pt x="112859" y="541668"/>
                </a:cubicBezTo>
                <a:lnTo>
                  <a:pt x="77256" y="506120"/>
                </a:lnTo>
                <a:lnTo>
                  <a:pt x="68534" y="497411"/>
                </a:lnTo>
                <a:lnTo>
                  <a:pt x="65063" y="493945"/>
                </a:lnTo>
                <a:cubicBezTo>
                  <a:pt x="42633" y="471549"/>
                  <a:pt x="76633" y="437689"/>
                  <a:pt x="99063" y="460085"/>
                </a:cubicBezTo>
                <a:lnTo>
                  <a:pt x="105916" y="467017"/>
                </a:lnTo>
                <a:lnTo>
                  <a:pt x="146948" y="426047"/>
                </a:lnTo>
                <a:cubicBezTo>
                  <a:pt x="125052" y="398142"/>
                  <a:pt x="110366" y="364282"/>
                  <a:pt x="105916" y="327312"/>
                </a:cubicBezTo>
                <a:lnTo>
                  <a:pt x="47974" y="327312"/>
                </a:lnTo>
                <a:lnTo>
                  <a:pt x="47974" y="337088"/>
                </a:lnTo>
                <a:cubicBezTo>
                  <a:pt x="47974" y="368814"/>
                  <a:pt x="0" y="368814"/>
                  <a:pt x="0" y="337088"/>
                </a:cubicBezTo>
                <a:lnTo>
                  <a:pt x="0" y="269634"/>
                </a:lnTo>
                <a:cubicBezTo>
                  <a:pt x="0" y="237908"/>
                  <a:pt x="47974" y="237908"/>
                  <a:pt x="47974" y="269634"/>
                </a:cubicBezTo>
                <a:lnTo>
                  <a:pt x="47974" y="279410"/>
                </a:lnTo>
                <a:lnTo>
                  <a:pt x="105916" y="279410"/>
                </a:lnTo>
                <a:cubicBezTo>
                  <a:pt x="110366" y="242440"/>
                  <a:pt x="125052" y="208491"/>
                  <a:pt x="146948" y="180675"/>
                </a:cubicBezTo>
                <a:lnTo>
                  <a:pt x="105916" y="139705"/>
                </a:lnTo>
                <a:lnTo>
                  <a:pt x="99063" y="146637"/>
                </a:lnTo>
                <a:cubicBezTo>
                  <a:pt x="76633" y="168944"/>
                  <a:pt x="42633" y="135084"/>
                  <a:pt x="65063" y="112688"/>
                </a:cubicBezTo>
                <a:lnTo>
                  <a:pt x="106450" y="71452"/>
                </a:lnTo>
                <a:lnTo>
                  <a:pt x="112859" y="64965"/>
                </a:lnTo>
                <a:cubicBezTo>
                  <a:pt x="135377" y="42569"/>
                  <a:pt x="169288" y="76518"/>
                  <a:pt x="146859" y="98913"/>
                </a:cubicBezTo>
                <a:lnTo>
                  <a:pt x="139916" y="105756"/>
                </a:lnTo>
                <a:lnTo>
                  <a:pt x="180948" y="146726"/>
                </a:lnTo>
                <a:cubicBezTo>
                  <a:pt x="208806" y="124864"/>
                  <a:pt x="242806" y="110200"/>
                  <a:pt x="279832" y="105756"/>
                </a:cubicBezTo>
                <a:lnTo>
                  <a:pt x="279832" y="47901"/>
                </a:lnTo>
                <a:lnTo>
                  <a:pt x="270042" y="47901"/>
                </a:lnTo>
                <a:cubicBezTo>
                  <a:pt x="238267" y="47901"/>
                  <a:pt x="238267" y="0"/>
                  <a:pt x="270042" y="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en-US"/>
          </a:p>
        </p:txBody>
      </p:sp>
      <p:pic>
        <p:nvPicPr>
          <p:cNvPr id="55" name="图片 54" descr="图片包含 游戏机, 轮子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474" y="4581160"/>
            <a:ext cx="1438281" cy="1438281"/>
          </a:xfrm>
          <a:prstGeom prst="rect">
            <a:avLst/>
          </a:prstGeom>
        </p:spPr>
      </p:pic>
      <p:pic>
        <p:nvPicPr>
          <p:cNvPr id="56" name="图片 55" descr="图片包含 游戏机, 雨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36586" y="3273514"/>
            <a:ext cx="2186635" cy="4053571"/>
          </a:xfrm>
          <a:prstGeom prst="rect">
            <a:avLst/>
          </a:prstGeom>
        </p:spPr>
      </p:pic>
      <p:sp>
        <p:nvSpPr>
          <p:cNvPr id="58" name="矩形: 圆角 57"/>
          <p:cNvSpPr/>
          <p:nvPr/>
        </p:nvSpPr>
        <p:spPr>
          <a:xfrm>
            <a:off x="323850" y="757858"/>
            <a:ext cx="5740400" cy="7393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481811" y="906613"/>
            <a:ext cx="433197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What is the new coronavirus </a:t>
            </a:r>
            <a:endParaRPr lang="zh-CN" altLang="en-US" sz="24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0" name="图片 59" descr="图片包含 人, 男人, 白色, 女人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r="6288"/>
          <a:stretch>
            <a:fillRect/>
          </a:stretch>
        </p:blipFill>
        <p:spPr>
          <a:xfrm>
            <a:off x="498037" y="166482"/>
            <a:ext cx="1246900" cy="1321571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1122912" y="398051"/>
            <a:ext cx="46968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2019-nCoV Prevention Manual</a:t>
            </a:r>
            <a:endParaRPr lang="zh-CN" altLang="en-US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7" grpId="0" animBg="1"/>
      <p:bldP spid="53" grpId="0" animBg="1"/>
      <p:bldP spid="54" grpId="0" animBg="1"/>
      <p:bldP spid="58" grpId="0" animBg="1"/>
      <p:bldP spid="59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atman-logo_12096"/>
          <p:cNvSpPr>
            <a:spLocks noChangeAspect="1"/>
          </p:cNvSpPr>
          <p:nvPr/>
        </p:nvSpPr>
        <p:spPr bwMode="auto">
          <a:xfrm>
            <a:off x="3495782" y="2183885"/>
            <a:ext cx="5200437" cy="2867041"/>
          </a:xfrm>
          <a:custGeom>
            <a:avLst/>
            <a:gdLst>
              <a:gd name="connsiteX0" fmla="*/ 154055 w 608921"/>
              <a:gd name="connsiteY0" fmla="*/ 2 h 335703"/>
              <a:gd name="connsiteX1" fmla="*/ 121293 w 608921"/>
              <a:gd name="connsiteY1" fmla="*/ 45104 h 335703"/>
              <a:gd name="connsiteX2" fmla="*/ 172752 w 608921"/>
              <a:gd name="connsiteY2" fmla="*/ 97309 h 335703"/>
              <a:gd name="connsiteX3" fmla="*/ 251512 w 608921"/>
              <a:gd name="connsiteY3" fmla="*/ 104578 h 335703"/>
              <a:gd name="connsiteX4" fmla="*/ 259785 w 608921"/>
              <a:gd name="connsiteY4" fmla="*/ 76823 h 335703"/>
              <a:gd name="connsiteX5" fmla="*/ 281296 w 608921"/>
              <a:gd name="connsiteY5" fmla="*/ 47912 h 335703"/>
              <a:gd name="connsiteX6" fmla="*/ 274015 w 608921"/>
              <a:gd name="connsiteY6" fmla="*/ 72693 h 335703"/>
              <a:gd name="connsiteX7" fmla="*/ 278152 w 608921"/>
              <a:gd name="connsiteY7" fmla="*/ 78971 h 335703"/>
              <a:gd name="connsiteX8" fmla="*/ 304460 w 608921"/>
              <a:gd name="connsiteY8" fmla="*/ 72693 h 335703"/>
              <a:gd name="connsiteX9" fmla="*/ 330769 w 608921"/>
              <a:gd name="connsiteY9" fmla="*/ 78971 h 335703"/>
              <a:gd name="connsiteX10" fmla="*/ 334906 w 608921"/>
              <a:gd name="connsiteY10" fmla="*/ 72693 h 335703"/>
              <a:gd name="connsiteX11" fmla="*/ 327625 w 608921"/>
              <a:gd name="connsiteY11" fmla="*/ 47912 h 335703"/>
              <a:gd name="connsiteX12" fmla="*/ 349136 w 608921"/>
              <a:gd name="connsiteY12" fmla="*/ 76823 h 335703"/>
              <a:gd name="connsiteX13" fmla="*/ 357409 w 608921"/>
              <a:gd name="connsiteY13" fmla="*/ 104578 h 335703"/>
              <a:gd name="connsiteX14" fmla="*/ 436169 w 608921"/>
              <a:gd name="connsiteY14" fmla="*/ 97309 h 335703"/>
              <a:gd name="connsiteX15" fmla="*/ 487628 w 608921"/>
              <a:gd name="connsiteY15" fmla="*/ 45104 h 335703"/>
              <a:gd name="connsiteX16" fmla="*/ 454866 w 608921"/>
              <a:gd name="connsiteY16" fmla="*/ 2 h 335703"/>
              <a:gd name="connsiteX17" fmla="*/ 545044 w 608921"/>
              <a:gd name="connsiteY17" fmla="*/ 29409 h 335703"/>
              <a:gd name="connsiteX18" fmla="*/ 608913 w 608921"/>
              <a:gd name="connsiteY18" fmla="*/ 134811 h 335703"/>
              <a:gd name="connsiteX19" fmla="*/ 553152 w 608921"/>
              <a:gd name="connsiteY19" fmla="*/ 264664 h 335703"/>
              <a:gd name="connsiteX20" fmla="*/ 549511 w 608921"/>
              <a:gd name="connsiteY20" fmla="*/ 210146 h 335703"/>
              <a:gd name="connsiteX21" fmla="*/ 514268 w 608921"/>
              <a:gd name="connsiteY21" fmla="*/ 181895 h 335703"/>
              <a:gd name="connsiteX22" fmla="*/ 501693 w 608921"/>
              <a:gd name="connsiteY22" fmla="*/ 230136 h 335703"/>
              <a:gd name="connsiteX23" fmla="*/ 466449 w 608921"/>
              <a:gd name="connsiteY23" fmla="*/ 279533 h 335703"/>
              <a:gd name="connsiteX24" fmla="*/ 396458 w 608921"/>
              <a:gd name="connsiteY24" fmla="*/ 212293 h 335703"/>
              <a:gd name="connsiteX25" fmla="*/ 304460 w 608921"/>
              <a:gd name="connsiteY25" fmla="*/ 335703 h 335703"/>
              <a:gd name="connsiteX26" fmla="*/ 212463 w 608921"/>
              <a:gd name="connsiteY26" fmla="*/ 212293 h 335703"/>
              <a:gd name="connsiteX27" fmla="*/ 142472 w 608921"/>
              <a:gd name="connsiteY27" fmla="*/ 279533 h 335703"/>
              <a:gd name="connsiteX28" fmla="*/ 107228 w 608921"/>
              <a:gd name="connsiteY28" fmla="*/ 230136 h 335703"/>
              <a:gd name="connsiteX29" fmla="*/ 94653 w 608921"/>
              <a:gd name="connsiteY29" fmla="*/ 181895 h 335703"/>
              <a:gd name="connsiteX30" fmla="*/ 59410 w 608921"/>
              <a:gd name="connsiteY30" fmla="*/ 210146 h 335703"/>
              <a:gd name="connsiteX31" fmla="*/ 55769 w 608921"/>
              <a:gd name="connsiteY31" fmla="*/ 264664 h 335703"/>
              <a:gd name="connsiteX32" fmla="*/ 8 w 608921"/>
              <a:gd name="connsiteY32" fmla="*/ 134811 h 335703"/>
              <a:gd name="connsiteX33" fmla="*/ 63877 w 608921"/>
              <a:gd name="connsiteY33" fmla="*/ 29409 h 335703"/>
              <a:gd name="connsiteX34" fmla="*/ 154055 w 608921"/>
              <a:gd name="connsiteY34" fmla="*/ 2 h 33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8921" h="335703">
                <a:moveTo>
                  <a:pt x="154055" y="2"/>
                </a:moveTo>
                <a:cubicBezTo>
                  <a:pt x="136350" y="6115"/>
                  <a:pt x="121458" y="27261"/>
                  <a:pt x="121293" y="45104"/>
                </a:cubicBezTo>
                <a:cubicBezTo>
                  <a:pt x="121127" y="63111"/>
                  <a:pt x="138336" y="80623"/>
                  <a:pt x="172752" y="97309"/>
                </a:cubicBezTo>
                <a:cubicBezTo>
                  <a:pt x="207168" y="113830"/>
                  <a:pt x="245887" y="108874"/>
                  <a:pt x="251512" y="104578"/>
                </a:cubicBezTo>
                <a:cubicBezTo>
                  <a:pt x="256973" y="100448"/>
                  <a:pt x="255814" y="92683"/>
                  <a:pt x="259785" y="76823"/>
                </a:cubicBezTo>
                <a:cubicBezTo>
                  <a:pt x="263757" y="61129"/>
                  <a:pt x="281296" y="47912"/>
                  <a:pt x="281296" y="47912"/>
                </a:cubicBezTo>
                <a:cubicBezTo>
                  <a:pt x="277159" y="54851"/>
                  <a:pt x="274346" y="69389"/>
                  <a:pt x="274015" y="72693"/>
                </a:cubicBezTo>
                <a:cubicBezTo>
                  <a:pt x="273684" y="76823"/>
                  <a:pt x="273850" y="81614"/>
                  <a:pt x="278152" y="78971"/>
                </a:cubicBezTo>
                <a:cubicBezTo>
                  <a:pt x="284936" y="74676"/>
                  <a:pt x="297180" y="72693"/>
                  <a:pt x="304460" y="72693"/>
                </a:cubicBezTo>
                <a:cubicBezTo>
                  <a:pt x="311741" y="72693"/>
                  <a:pt x="323985" y="74676"/>
                  <a:pt x="330769" y="78971"/>
                </a:cubicBezTo>
                <a:cubicBezTo>
                  <a:pt x="335071" y="81614"/>
                  <a:pt x="335237" y="76823"/>
                  <a:pt x="334906" y="72693"/>
                </a:cubicBezTo>
                <a:cubicBezTo>
                  <a:pt x="334575" y="69389"/>
                  <a:pt x="331762" y="54851"/>
                  <a:pt x="327625" y="47912"/>
                </a:cubicBezTo>
                <a:cubicBezTo>
                  <a:pt x="327625" y="47912"/>
                  <a:pt x="345164" y="61129"/>
                  <a:pt x="349136" y="76823"/>
                </a:cubicBezTo>
                <a:cubicBezTo>
                  <a:pt x="353107" y="92683"/>
                  <a:pt x="351948" y="100448"/>
                  <a:pt x="357409" y="104578"/>
                </a:cubicBezTo>
                <a:cubicBezTo>
                  <a:pt x="363034" y="108874"/>
                  <a:pt x="401753" y="113830"/>
                  <a:pt x="436169" y="97309"/>
                </a:cubicBezTo>
                <a:cubicBezTo>
                  <a:pt x="470585" y="80623"/>
                  <a:pt x="487794" y="63111"/>
                  <a:pt x="487628" y="45104"/>
                </a:cubicBezTo>
                <a:cubicBezTo>
                  <a:pt x="487463" y="27261"/>
                  <a:pt x="472571" y="6115"/>
                  <a:pt x="454866" y="2"/>
                </a:cubicBezTo>
                <a:cubicBezTo>
                  <a:pt x="454866" y="2"/>
                  <a:pt x="502851" y="-824"/>
                  <a:pt x="545044" y="29409"/>
                </a:cubicBezTo>
                <a:cubicBezTo>
                  <a:pt x="587237" y="59642"/>
                  <a:pt x="609409" y="105735"/>
                  <a:pt x="608913" y="134811"/>
                </a:cubicBezTo>
                <a:cubicBezTo>
                  <a:pt x="608416" y="163722"/>
                  <a:pt x="601963" y="224353"/>
                  <a:pt x="553152" y="264664"/>
                </a:cubicBezTo>
                <a:cubicBezTo>
                  <a:pt x="553152" y="264664"/>
                  <a:pt x="558446" y="230631"/>
                  <a:pt x="549511" y="210146"/>
                </a:cubicBezTo>
                <a:cubicBezTo>
                  <a:pt x="540576" y="189660"/>
                  <a:pt x="529987" y="181895"/>
                  <a:pt x="514268" y="181895"/>
                </a:cubicBezTo>
                <a:cubicBezTo>
                  <a:pt x="514268" y="181895"/>
                  <a:pt x="516419" y="202381"/>
                  <a:pt x="501693" y="230136"/>
                </a:cubicBezTo>
                <a:cubicBezTo>
                  <a:pt x="486966" y="258056"/>
                  <a:pt x="466449" y="279533"/>
                  <a:pt x="466449" y="279533"/>
                </a:cubicBezTo>
                <a:cubicBezTo>
                  <a:pt x="466449" y="279533"/>
                  <a:pt x="451723" y="215928"/>
                  <a:pt x="396458" y="212293"/>
                </a:cubicBezTo>
                <a:cubicBezTo>
                  <a:pt x="341193" y="208659"/>
                  <a:pt x="304460" y="335538"/>
                  <a:pt x="304460" y="335703"/>
                </a:cubicBezTo>
                <a:cubicBezTo>
                  <a:pt x="304460" y="335538"/>
                  <a:pt x="267728" y="208659"/>
                  <a:pt x="212463" y="212293"/>
                </a:cubicBezTo>
                <a:cubicBezTo>
                  <a:pt x="157198" y="215928"/>
                  <a:pt x="142472" y="279533"/>
                  <a:pt x="142472" y="279533"/>
                </a:cubicBezTo>
                <a:cubicBezTo>
                  <a:pt x="142472" y="279533"/>
                  <a:pt x="121955" y="258056"/>
                  <a:pt x="107228" y="230136"/>
                </a:cubicBezTo>
                <a:cubicBezTo>
                  <a:pt x="92502" y="202381"/>
                  <a:pt x="94653" y="181895"/>
                  <a:pt x="94653" y="181895"/>
                </a:cubicBezTo>
                <a:cubicBezTo>
                  <a:pt x="78934" y="181895"/>
                  <a:pt x="68345" y="189660"/>
                  <a:pt x="59410" y="210146"/>
                </a:cubicBezTo>
                <a:cubicBezTo>
                  <a:pt x="50475" y="230631"/>
                  <a:pt x="55769" y="264664"/>
                  <a:pt x="55769" y="264664"/>
                </a:cubicBezTo>
                <a:cubicBezTo>
                  <a:pt x="6958" y="224353"/>
                  <a:pt x="505" y="163722"/>
                  <a:pt x="8" y="134811"/>
                </a:cubicBezTo>
                <a:cubicBezTo>
                  <a:pt x="-488" y="105735"/>
                  <a:pt x="21684" y="59642"/>
                  <a:pt x="63877" y="29409"/>
                </a:cubicBezTo>
                <a:cubicBezTo>
                  <a:pt x="106070" y="-824"/>
                  <a:pt x="154055" y="2"/>
                  <a:pt x="154055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" name="矩形 2"/>
          <p:cNvSpPr/>
          <p:nvPr/>
        </p:nvSpPr>
        <p:spPr>
          <a:xfrm>
            <a:off x="713106" y="2309355"/>
            <a:ext cx="1088898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39619A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rPr>
              <a:t>The Coronavirus</a:t>
            </a:r>
            <a:r>
              <a:rPr lang="en-IN" altLang="en-US" dirty="0">
                <a:solidFill>
                  <a:srgbClr val="39619A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rPr>
              <a:t> has Devestated the World today and Doctors are scarce as does the Diagnosis.</a:t>
            </a:r>
            <a:r>
              <a:rPr lang="en-US" altLang="en-IN" dirty="0">
                <a:solidFill>
                  <a:srgbClr val="39619A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dirty="0">
                <a:solidFill>
                  <a:srgbClr val="39619A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rPr>
              <a:t>All the medical professional around the world are in a </a:t>
            </a:r>
            <a:r>
              <a:rPr lang="en-IN" altLang="en-US" dirty="0">
                <a:solidFill>
                  <a:srgbClr val="39619A"/>
                </a:solidFill>
                <a:uFillTx/>
                <a:latin typeface="Arial" panose="020B0604020202020204" pitchFamily="34" charset="0"/>
                <a:ea typeface="Microsoft YaHei" panose="020B0503020204020204" charset="-122"/>
                <a:cs typeface="Arial" panose="020B0604020202020204" pitchFamily="34" charset="0"/>
                <a:sym typeface="+mn-ea"/>
              </a:rPr>
              <a:t>Desperate Need for Intellegent Machine that will be Efficient, Accurate, Fast Decison Making &amp; that could Visually able to identify the Opacity.</a:t>
            </a:r>
            <a:endParaRPr kumimoji="0" lang="en-IN" altLang="en-US" i="0" baseline="0" dirty="0">
              <a:solidFill>
                <a:srgbClr val="39619A"/>
              </a:solidFill>
              <a:uFillTx/>
              <a:latin typeface="Arial" panose="020B0604020202020204" pitchFamily="34" charset="0"/>
              <a:ea typeface="Microsoft YaHei" panose="020B0503020204020204" charset="-122"/>
              <a:cs typeface="Arial" panose="020B0604020202020204" pitchFamily="34" charset="0"/>
              <a:sym typeface="+mn-ea"/>
            </a:endParaRPr>
          </a:p>
          <a:p>
            <a:pPr algn="just"/>
            <a:endParaRPr lang="zh-CN" altLang="en-US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18" name="îṡ1iḋé"/>
          <p:cNvSpPr/>
          <p:nvPr/>
        </p:nvSpPr>
        <p:spPr bwMode="auto">
          <a:xfrm>
            <a:off x="0" y="3990959"/>
            <a:ext cx="12184683" cy="2867041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 dirty="0"/>
          </a:p>
        </p:txBody>
      </p:sp>
      <p:sp>
        <p:nvSpPr>
          <p:cNvPr id="49" name="opossum-mammal-animal-silhouette_47419"/>
          <p:cNvSpPr>
            <a:spLocks noChangeAspect="1"/>
          </p:cNvSpPr>
          <p:nvPr/>
        </p:nvSpPr>
        <p:spPr bwMode="auto">
          <a:xfrm>
            <a:off x="9789064" y="5938877"/>
            <a:ext cx="356552" cy="274026"/>
          </a:xfrm>
          <a:custGeom>
            <a:avLst/>
            <a:gdLst>
              <a:gd name="T0" fmla="*/ 7085 w 7937"/>
              <a:gd name="T1" fmla="*/ 1097 h 6110"/>
              <a:gd name="T2" fmla="*/ 6929 w 7937"/>
              <a:gd name="T3" fmla="*/ 926 h 6110"/>
              <a:gd name="T4" fmla="*/ 6841 w 7937"/>
              <a:gd name="T5" fmla="*/ 908 h 6110"/>
              <a:gd name="T6" fmla="*/ 6338 w 7937"/>
              <a:gd name="T7" fmla="*/ 751 h 6110"/>
              <a:gd name="T8" fmla="*/ 6133 w 7937"/>
              <a:gd name="T9" fmla="*/ 659 h 6110"/>
              <a:gd name="T10" fmla="*/ 5777 w 7937"/>
              <a:gd name="T11" fmla="*/ 505 h 6110"/>
              <a:gd name="T12" fmla="*/ 5410 w 7937"/>
              <a:gd name="T13" fmla="*/ 465 h 6110"/>
              <a:gd name="T14" fmla="*/ 4794 w 7937"/>
              <a:gd name="T15" fmla="*/ 367 h 6110"/>
              <a:gd name="T16" fmla="*/ 4417 w 7937"/>
              <a:gd name="T17" fmla="*/ 290 h 6110"/>
              <a:gd name="T18" fmla="*/ 4279 w 7937"/>
              <a:gd name="T19" fmla="*/ 269 h 6110"/>
              <a:gd name="T20" fmla="*/ 4008 w 7937"/>
              <a:gd name="T21" fmla="*/ 101 h 6110"/>
              <a:gd name="T22" fmla="*/ 3684 w 7937"/>
              <a:gd name="T23" fmla="*/ 100 h 6110"/>
              <a:gd name="T24" fmla="*/ 3132 w 7937"/>
              <a:gd name="T25" fmla="*/ 147 h 6110"/>
              <a:gd name="T26" fmla="*/ 2354 w 7937"/>
              <a:gd name="T27" fmla="*/ 390 h 6110"/>
              <a:gd name="T28" fmla="*/ 1733 w 7937"/>
              <a:gd name="T29" fmla="*/ 867 h 6110"/>
              <a:gd name="T30" fmla="*/ 1288 w 7937"/>
              <a:gd name="T31" fmla="*/ 1334 h 6110"/>
              <a:gd name="T32" fmla="*/ 1216 w 7937"/>
              <a:gd name="T33" fmla="*/ 1531 h 6110"/>
              <a:gd name="T34" fmla="*/ 1126 w 7937"/>
              <a:gd name="T35" fmla="*/ 1744 h 6110"/>
              <a:gd name="T36" fmla="*/ 987 w 7937"/>
              <a:gd name="T37" fmla="*/ 2096 h 6110"/>
              <a:gd name="T38" fmla="*/ 1034 w 7937"/>
              <a:gd name="T39" fmla="*/ 2441 h 6110"/>
              <a:gd name="T40" fmla="*/ 164 w 7937"/>
              <a:gd name="T41" fmla="*/ 3863 h 6110"/>
              <a:gd name="T42" fmla="*/ 179 w 7937"/>
              <a:gd name="T43" fmla="*/ 5241 h 6110"/>
              <a:gd name="T44" fmla="*/ 952 w 7937"/>
              <a:gd name="T45" fmla="*/ 6019 h 6110"/>
              <a:gd name="T46" fmla="*/ 1469 w 7937"/>
              <a:gd name="T47" fmla="*/ 5669 h 6110"/>
              <a:gd name="T48" fmla="*/ 951 w 7937"/>
              <a:gd name="T49" fmla="*/ 5707 h 6110"/>
              <a:gd name="T50" fmla="*/ 338 w 7937"/>
              <a:gd name="T51" fmla="*/ 4522 h 6110"/>
              <a:gd name="T52" fmla="*/ 1222 w 7937"/>
              <a:gd name="T53" fmla="*/ 3255 h 6110"/>
              <a:gd name="T54" fmla="*/ 1563 w 7937"/>
              <a:gd name="T55" fmla="*/ 3124 h 6110"/>
              <a:gd name="T56" fmla="*/ 1683 w 7937"/>
              <a:gd name="T57" fmla="*/ 3240 h 6110"/>
              <a:gd name="T58" fmla="*/ 1999 w 7937"/>
              <a:gd name="T59" fmla="*/ 3968 h 6110"/>
              <a:gd name="T60" fmla="*/ 2131 w 7937"/>
              <a:gd name="T61" fmla="*/ 3684 h 6110"/>
              <a:gd name="T62" fmla="*/ 2412 w 7937"/>
              <a:gd name="T63" fmla="*/ 3458 h 6110"/>
              <a:gd name="T64" fmla="*/ 2602 w 7937"/>
              <a:gd name="T65" fmla="*/ 3290 h 6110"/>
              <a:gd name="T66" fmla="*/ 2991 w 7937"/>
              <a:gd name="T67" fmla="*/ 3139 h 6110"/>
              <a:gd name="T68" fmla="*/ 3297 w 7937"/>
              <a:gd name="T69" fmla="*/ 3111 h 6110"/>
              <a:gd name="T70" fmla="*/ 3635 w 7937"/>
              <a:gd name="T71" fmla="*/ 3090 h 6110"/>
              <a:gd name="T72" fmla="*/ 3776 w 7937"/>
              <a:gd name="T73" fmla="*/ 3278 h 6110"/>
              <a:gd name="T74" fmla="*/ 3646 w 7937"/>
              <a:gd name="T75" fmla="*/ 3534 h 6110"/>
              <a:gd name="T76" fmla="*/ 3608 w 7937"/>
              <a:gd name="T77" fmla="*/ 3751 h 6110"/>
              <a:gd name="T78" fmla="*/ 4216 w 7937"/>
              <a:gd name="T79" fmla="*/ 3703 h 6110"/>
              <a:gd name="T80" fmla="*/ 4716 w 7937"/>
              <a:gd name="T81" fmla="*/ 3768 h 6110"/>
              <a:gd name="T82" fmla="*/ 4396 w 7937"/>
              <a:gd name="T83" fmla="*/ 3261 h 6110"/>
              <a:gd name="T84" fmla="*/ 4758 w 7937"/>
              <a:gd name="T85" fmla="*/ 3556 h 6110"/>
              <a:gd name="T86" fmla="*/ 4995 w 7937"/>
              <a:gd name="T87" fmla="*/ 3633 h 6110"/>
              <a:gd name="T88" fmla="*/ 5215 w 7937"/>
              <a:gd name="T89" fmla="*/ 3682 h 6110"/>
              <a:gd name="T90" fmla="*/ 5286 w 7937"/>
              <a:gd name="T91" fmla="*/ 3504 h 6110"/>
              <a:gd name="T92" fmla="*/ 5089 w 7937"/>
              <a:gd name="T93" fmla="*/ 3311 h 6110"/>
              <a:gd name="T94" fmla="*/ 5003 w 7937"/>
              <a:gd name="T95" fmla="*/ 3158 h 6110"/>
              <a:gd name="T96" fmla="*/ 5328 w 7937"/>
              <a:gd name="T97" fmla="*/ 2968 h 6110"/>
              <a:gd name="T98" fmla="*/ 5564 w 7937"/>
              <a:gd name="T99" fmla="*/ 2794 h 6110"/>
              <a:gd name="T100" fmla="*/ 5906 w 7937"/>
              <a:gd name="T101" fmla="*/ 2958 h 6110"/>
              <a:gd name="T102" fmla="*/ 6331 w 7937"/>
              <a:gd name="T103" fmla="*/ 3405 h 6110"/>
              <a:gd name="T104" fmla="*/ 6849 w 7937"/>
              <a:gd name="T105" fmla="*/ 3507 h 6110"/>
              <a:gd name="T106" fmla="*/ 6960 w 7937"/>
              <a:gd name="T107" fmla="*/ 2848 h 6110"/>
              <a:gd name="T108" fmla="*/ 7134 w 7937"/>
              <a:gd name="T109" fmla="*/ 2289 h 6110"/>
              <a:gd name="T110" fmla="*/ 7211 w 7937"/>
              <a:gd name="T111" fmla="*/ 1946 h 6110"/>
              <a:gd name="T112" fmla="*/ 7919 w 7937"/>
              <a:gd name="T113" fmla="*/ 1310 h 6110"/>
              <a:gd name="T114" fmla="*/ 7105 w 7937"/>
              <a:gd name="T115" fmla="*/ 1191 h 6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937" h="6110">
                <a:moveTo>
                  <a:pt x="7837" y="1224"/>
                </a:moveTo>
                <a:cubicBezTo>
                  <a:pt x="7637" y="1216"/>
                  <a:pt x="7437" y="1205"/>
                  <a:pt x="7238" y="1192"/>
                </a:cubicBezTo>
                <a:cubicBezTo>
                  <a:pt x="7215" y="1191"/>
                  <a:pt x="7189" y="1178"/>
                  <a:pt x="7171" y="1162"/>
                </a:cubicBezTo>
                <a:cubicBezTo>
                  <a:pt x="7147" y="1142"/>
                  <a:pt x="7120" y="1134"/>
                  <a:pt x="7092" y="1132"/>
                </a:cubicBezTo>
                <a:cubicBezTo>
                  <a:pt x="7090" y="1120"/>
                  <a:pt x="7087" y="1109"/>
                  <a:pt x="7085" y="1097"/>
                </a:cubicBezTo>
                <a:cubicBezTo>
                  <a:pt x="7086" y="1094"/>
                  <a:pt x="7087" y="1092"/>
                  <a:pt x="7088" y="1089"/>
                </a:cubicBezTo>
                <a:cubicBezTo>
                  <a:pt x="7093" y="1080"/>
                  <a:pt x="7094" y="1062"/>
                  <a:pt x="7088" y="1056"/>
                </a:cubicBezTo>
                <a:cubicBezTo>
                  <a:pt x="7084" y="1051"/>
                  <a:pt x="7075" y="1049"/>
                  <a:pt x="7067" y="1047"/>
                </a:cubicBezTo>
                <a:cubicBezTo>
                  <a:pt x="7036" y="989"/>
                  <a:pt x="6977" y="949"/>
                  <a:pt x="6912" y="934"/>
                </a:cubicBezTo>
                <a:cubicBezTo>
                  <a:pt x="6917" y="931"/>
                  <a:pt x="6923" y="929"/>
                  <a:pt x="6929" y="926"/>
                </a:cubicBezTo>
                <a:cubicBezTo>
                  <a:pt x="6902" y="892"/>
                  <a:pt x="6878" y="859"/>
                  <a:pt x="6852" y="828"/>
                </a:cubicBezTo>
                <a:cubicBezTo>
                  <a:pt x="6848" y="824"/>
                  <a:pt x="6832" y="829"/>
                  <a:pt x="6822" y="830"/>
                </a:cubicBezTo>
                <a:cubicBezTo>
                  <a:pt x="6823" y="842"/>
                  <a:pt x="6823" y="854"/>
                  <a:pt x="6827" y="865"/>
                </a:cubicBezTo>
                <a:cubicBezTo>
                  <a:pt x="6831" y="880"/>
                  <a:pt x="6838" y="894"/>
                  <a:pt x="6844" y="909"/>
                </a:cubicBezTo>
                <a:cubicBezTo>
                  <a:pt x="6843" y="908"/>
                  <a:pt x="6842" y="908"/>
                  <a:pt x="6841" y="908"/>
                </a:cubicBezTo>
                <a:cubicBezTo>
                  <a:pt x="6830" y="900"/>
                  <a:pt x="6819" y="892"/>
                  <a:pt x="6807" y="886"/>
                </a:cubicBezTo>
                <a:cubicBezTo>
                  <a:pt x="6795" y="879"/>
                  <a:pt x="6782" y="874"/>
                  <a:pt x="6770" y="870"/>
                </a:cubicBezTo>
                <a:cubicBezTo>
                  <a:pt x="6735" y="819"/>
                  <a:pt x="6709" y="805"/>
                  <a:pt x="6656" y="819"/>
                </a:cubicBezTo>
                <a:cubicBezTo>
                  <a:pt x="6635" y="789"/>
                  <a:pt x="6607" y="763"/>
                  <a:pt x="6573" y="745"/>
                </a:cubicBezTo>
                <a:cubicBezTo>
                  <a:pt x="6498" y="704"/>
                  <a:pt x="6408" y="710"/>
                  <a:pt x="6338" y="751"/>
                </a:cubicBezTo>
                <a:cubicBezTo>
                  <a:pt x="6332" y="746"/>
                  <a:pt x="6324" y="742"/>
                  <a:pt x="6317" y="738"/>
                </a:cubicBezTo>
                <a:cubicBezTo>
                  <a:pt x="6290" y="723"/>
                  <a:pt x="6262" y="715"/>
                  <a:pt x="6234" y="712"/>
                </a:cubicBezTo>
                <a:cubicBezTo>
                  <a:pt x="6238" y="693"/>
                  <a:pt x="6242" y="674"/>
                  <a:pt x="6247" y="654"/>
                </a:cubicBezTo>
                <a:cubicBezTo>
                  <a:pt x="6229" y="653"/>
                  <a:pt x="6222" y="650"/>
                  <a:pt x="6217" y="653"/>
                </a:cubicBezTo>
                <a:cubicBezTo>
                  <a:pt x="6190" y="671"/>
                  <a:pt x="6163" y="687"/>
                  <a:pt x="6133" y="659"/>
                </a:cubicBezTo>
                <a:cubicBezTo>
                  <a:pt x="6111" y="638"/>
                  <a:pt x="6091" y="615"/>
                  <a:pt x="6067" y="597"/>
                </a:cubicBezTo>
                <a:cubicBezTo>
                  <a:pt x="6050" y="585"/>
                  <a:pt x="6029" y="576"/>
                  <a:pt x="6009" y="571"/>
                </a:cubicBezTo>
                <a:cubicBezTo>
                  <a:pt x="5981" y="564"/>
                  <a:pt x="5953" y="562"/>
                  <a:pt x="5925" y="557"/>
                </a:cubicBezTo>
                <a:cubicBezTo>
                  <a:pt x="5919" y="556"/>
                  <a:pt x="5912" y="548"/>
                  <a:pt x="5908" y="550"/>
                </a:cubicBezTo>
                <a:cubicBezTo>
                  <a:pt x="5852" y="575"/>
                  <a:pt x="5815" y="543"/>
                  <a:pt x="5777" y="505"/>
                </a:cubicBezTo>
                <a:cubicBezTo>
                  <a:pt x="5758" y="530"/>
                  <a:pt x="5742" y="552"/>
                  <a:pt x="5726" y="575"/>
                </a:cubicBezTo>
                <a:cubicBezTo>
                  <a:pt x="5703" y="608"/>
                  <a:pt x="5688" y="606"/>
                  <a:pt x="5660" y="580"/>
                </a:cubicBezTo>
                <a:cubicBezTo>
                  <a:pt x="5626" y="548"/>
                  <a:pt x="5586" y="523"/>
                  <a:pt x="5549" y="495"/>
                </a:cubicBezTo>
                <a:cubicBezTo>
                  <a:pt x="5545" y="493"/>
                  <a:pt x="5536" y="494"/>
                  <a:pt x="5531" y="496"/>
                </a:cubicBezTo>
                <a:cubicBezTo>
                  <a:pt x="5481" y="524"/>
                  <a:pt x="5442" y="495"/>
                  <a:pt x="5410" y="465"/>
                </a:cubicBezTo>
                <a:cubicBezTo>
                  <a:pt x="5365" y="422"/>
                  <a:pt x="5314" y="402"/>
                  <a:pt x="5253" y="402"/>
                </a:cubicBezTo>
                <a:cubicBezTo>
                  <a:pt x="5247" y="482"/>
                  <a:pt x="5217" y="495"/>
                  <a:pt x="5142" y="456"/>
                </a:cubicBezTo>
                <a:cubicBezTo>
                  <a:pt x="5100" y="435"/>
                  <a:pt x="5054" y="422"/>
                  <a:pt x="5007" y="403"/>
                </a:cubicBezTo>
                <a:cubicBezTo>
                  <a:pt x="5001" y="412"/>
                  <a:pt x="4994" y="422"/>
                  <a:pt x="4981" y="440"/>
                </a:cubicBezTo>
                <a:cubicBezTo>
                  <a:pt x="4922" y="417"/>
                  <a:pt x="4861" y="393"/>
                  <a:pt x="4794" y="367"/>
                </a:cubicBezTo>
                <a:cubicBezTo>
                  <a:pt x="4796" y="403"/>
                  <a:pt x="4798" y="438"/>
                  <a:pt x="4800" y="465"/>
                </a:cubicBezTo>
                <a:cubicBezTo>
                  <a:pt x="4743" y="444"/>
                  <a:pt x="4685" y="425"/>
                  <a:pt x="4630" y="401"/>
                </a:cubicBezTo>
                <a:cubicBezTo>
                  <a:pt x="4589" y="384"/>
                  <a:pt x="4552" y="361"/>
                  <a:pt x="4509" y="337"/>
                </a:cubicBezTo>
                <a:cubicBezTo>
                  <a:pt x="4507" y="340"/>
                  <a:pt x="4499" y="350"/>
                  <a:pt x="4485" y="368"/>
                </a:cubicBezTo>
                <a:cubicBezTo>
                  <a:pt x="4461" y="340"/>
                  <a:pt x="4442" y="312"/>
                  <a:pt x="4417" y="290"/>
                </a:cubicBezTo>
                <a:cubicBezTo>
                  <a:pt x="4398" y="274"/>
                  <a:pt x="4372" y="267"/>
                  <a:pt x="4350" y="256"/>
                </a:cubicBezTo>
                <a:cubicBezTo>
                  <a:pt x="4337" y="250"/>
                  <a:pt x="4323" y="244"/>
                  <a:pt x="4310" y="238"/>
                </a:cubicBezTo>
                <a:cubicBezTo>
                  <a:pt x="4297" y="231"/>
                  <a:pt x="4284" y="224"/>
                  <a:pt x="4270" y="217"/>
                </a:cubicBezTo>
                <a:cubicBezTo>
                  <a:pt x="4268" y="220"/>
                  <a:pt x="4265" y="223"/>
                  <a:pt x="4262" y="227"/>
                </a:cubicBezTo>
                <a:cubicBezTo>
                  <a:pt x="4268" y="240"/>
                  <a:pt x="4273" y="253"/>
                  <a:pt x="4279" y="269"/>
                </a:cubicBezTo>
                <a:cubicBezTo>
                  <a:pt x="4251" y="290"/>
                  <a:pt x="4232" y="276"/>
                  <a:pt x="4216" y="254"/>
                </a:cubicBezTo>
                <a:cubicBezTo>
                  <a:pt x="4202" y="236"/>
                  <a:pt x="4190" y="214"/>
                  <a:pt x="4175" y="196"/>
                </a:cubicBezTo>
                <a:cubicBezTo>
                  <a:pt x="4150" y="168"/>
                  <a:pt x="4123" y="143"/>
                  <a:pt x="4086" y="164"/>
                </a:cubicBezTo>
                <a:cubicBezTo>
                  <a:pt x="4062" y="138"/>
                  <a:pt x="4041" y="115"/>
                  <a:pt x="4020" y="93"/>
                </a:cubicBezTo>
                <a:cubicBezTo>
                  <a:pt x="4016" y="95"/>
                  <a:pt x="4012" y="98"/>
                  <a:pt x="4008" y="101"/>
                </a:cubicBezTo>
                <a:cubicBezTo>
                  <a:pt x="4009" y="116"/>
                  <a:pt x="4010" y="131"/>
                  <a:pt x="4012" y="162"/>
                </a:cubicBezTo>
                <a:cubicBezTo>
                  <a:pt x="3960" y="139"/>
                  <a:pt x="3913" y="126"/>
                  <a:pt x="3875" y="99"/>
                </a:cubicBezTo>
                <a:cubicBezTo>
                  <a:pt x="3838" y="73"/>
                  <a:pt x="3811" y="33"/>
                  <a:pt x="3781" y="0"/>
                </a:cubicBezTo>
                <a:cubicBezTo>
                  <a:pt x="3773" y="5"/>
                  <a:pt x="3769" y="7"/>
                  <a:pt x="3769" y="9"/>
                </a:cubicBezTo>
                <a:cubicBezTo>
                  <a:pt x="3766" y="81"/>
                  <a:pt x="3759" y="94"/>
                  <a:pt x="3684" y="100"/>
                </a:cubicBezTo>
                <a:cubicBezTo>
                  <a:pt x="3625" y="105"/>
                  <a:pt x="3564" y="95"/>
                  <a:pt x="3505" y="91"/>
                </a:cubicBezTo>
                <a:cubicBezTo>
                  <a:pt x="3494" y="90"/>
                  <a:pt x="3477" y="81"/>
                  <a:pt x="3473" y="86"/>
                </a:cubicBezTo>
                <a:cubicBezTo>
                  <a:pt x="3428" y="130"/>
                  <a:pt x="3372" y="95"/>
                  <a:pt x="3324" y="106"/>
                </a:cubicBezTo>
                <a:cubicBezTo>
                  <a:pt x="3280" y="117"/>
                  <a:pt x="3238" y="136"/>
                  <a:pt x="3195" y="148"/>
                </a:cubicBezTo>
                <a:cubicBezTo>
                  <a:pt x="3175" y="153"/>
                  <a:pt x="3153" y="149"/>
                  <a:pt x="3132" y="147"/>
                </a:cubicBezTo>
                <a:cubicBezTo>
                  <a:pt x="3112" y="146"/>
                  <a:pt x="3092" y="141"/>
                  <a:pt x="3072" y="137"/>
                </a:cubicBezTo>
                <a:cubicBezTo>
                  <a:pt x="3027" y="127"/>
                  <a:pt x="2993" y="147"/>
                  <a:pt x="2961" y="173"/>
                </a:cubicBezTo>
                <a:cubicBezTo>
                  <a:pt x="2957" y="176"/>
                  <a:pt x="2953" y="179"/>
                  <a:pt x="2948" y="180"/>
                </a:cubicBezTo>
                <a:cubicBezTo>
                  <a:pt x="2867" y="201"/>
                  <a:pt x="2785" y="226"/>
                  <a:pt x="2703" y="242"/>
                </a:cubicBezTo>
                <a:cubicBezTo>
                  <a:pt x="2575" y="266"/>
                  <a:pt x="2461" y="318"/>
                  <a:pt x="2354" y="390"/>
                </a:cubicBezTo>
                <a:cubicBezTo>
                  <a:pt x="2349" y="393"/>
                  <a:pt x="2343" y="399"/>
                  <a:pt x="2342" y="404"/>
                </a:cubicBezTo>
                <a:cubicBezTo>
                  <a:pt x="2335" y="499"/>
                  <a:pt x="2246" y="511"/>
                  <a:pt x="2187" y="540"/>
                </a:cubicBezTo>
                <a:cubicBezTo>
                  <a:pt x="2137" y="565"/>
                  <a:pt x="2089" y="582"/>
                  <a:pt x="2045" y="623"/>
                </a:cubicBezTo>
                <a:cubicBezTo>
                  <a:pt x="1980" y="683"/>
                  <a:pt x="1896" y="721"/>
                  <a:pt x="1824" y="774"/>
                </a:cubicBezTo>
                <a:cubicBezTo>
                  <a:pt x="1789" y="799"/>
                  <a:pt x="1767" y="840"/>
                  <a:pt x="1733" y="867"/>
                </a:cubicBezTo>
                <a:cubicBezTo>
                  <a:pt x="1682" y="906"/>
                  <a:pt x="1624" y="937"/>
                  <a:pt x="1573" y="977"/>
                </a:cubicBezTo>
                <a:cubicBezTo>
                  <a:pt x="1520" y="1019"/>
                  <a:pt x="1469" y="1064"/>
                  <a:pt x="1422" y="1113"/>
                </a:cubicBezTo>
                <a:cubicBezTo>
                  <a:pt x="1387" y="1150"/>
                  <a:pt x="1357" y="1193"/>
                  <a:pt x="1329" y="1236"/>
                </a:cubicBezTo>
                <a:cubicBezTo>
                  <a:pt x="1319" y="1253"/>
                  <a:pt x="1324" y="1279"/>
                  <a:pt x="1317" y="1298"/>
                </a:cubicBezTo>
                <a:cubicBezTo>
                  <a:pt x="1312" y="1313"/>
                  <a:pt x="1296" y="1335"/>
                  <a:pt x="1288" y="1334"/>
                </a:cubicBezTo>
                <a:cubicBezTo>
                  <a:pt x="1247" y="1329"/>
                  <a:pt x="1237" y="1357"/>
                  <a:pt x="1240" y="1383"/>
                </a:cubicBezTo>
                <a:cubicBezTo>
                  <a:pt x="1245" y="1427"/>
                  <a:pt x="1241" y="1463"/>
                  <a:pt x="1202" y="1490"/>
                </a:cubicBezTo>
                <a:cubicBezTo>
                  <a:pt x="1197" y="1493"/>
                  <a:pt x="1197" y="1504"/>
                  <a:pt x="1193" y="1517"/>
                </a:cubicBezTo>
                <a:cubicBezTo>
                  <a:pt x="1208" y="1513"/>
                  <a:pt x="1217" y="1511"/>
                  <a:pt x="1233" y="1507"/>
                </a:cubicBezTo>
                <a:cubicBezTo>
                  <a:pt x="1225" y="1519"/>
                  <a:pt x="1221" y="1525"/>
                  <a:pt x="1216" y="1531"/>
                </a:cubicBezTo>
                <a:cubicBezTo>
                  <a:pt x="1193" y="1554"/>
                  <a:pt x="1169" y="1574"/>
                  <a:pt x="1197" y="1612"/>
                </a:cubicBezTo>
                <a:cubicBezTo>
                  <a:pt x="1202" y="1619"/>
                  <a:pt x="1185" y="1652"/>
                  <a:pt x="1170" y="1662"/>
                </a:cubicBezTo>
                <a:cubicBezTo>
                  <a:pt x="1131" y="1688"/>
                  <a:pt x="1095" y="1715"/>
                  <a:pt x="1080" y="1762"/>
                </a:cubicBezTo>
                <a:cubicBezTo>
                  <a:pt x="1078" y="1769"/>
                  <a:pt x="1077" y="1776"/>
                  <a:pt x="1074" y="1794"/>
                </a:cubicBezTo>
                <a:cubicBezTo>
                  <a:pt x="1097" y="1772"/>
                  <a:pt x="1112" y="1758"/>
                  <a:pt x="1126" y="1744"/>
                </a:cubicBezTo>
                <a:cubicBezTo>
                  <a:pt x="1131" y="1747"/>
                  <a:pt x="1135" y="1751"/>
                  <a:pt x="1140" y="1754"/>
                </a:cubicBezTo>
                <a:cubicBezTo>
                  <a:pt x="1084" y="1845"/>
                  <a:pt x="987" y="1912"/>
                  <a:pt x="971" y="2031"/>
                </a:cubicBezTo>
                <a:lnTo>
                  <a:pt x="1031" y="1975"/>
                </a:lnTo>
                <a:cubicBezTo>
                  <a:pt x="1035" y="1978"/>
                  <a:pt x="1039" y="1980"/>
                  <a:pt x="1043" y="1982"/>
                </a:cubicBezTo>
                <a:cubicBezTo>
                  <a:pt x="1025" y="2020"/>
                  <a:pt x="1010" y="2061"/>
                  <a:pt x="987" y="2096"/>
                </a:cubicBezTo>
                <a:cubicBezTo>
                  <a:pt x="964" y="2131"/>
                  <a:pt x="935" y="2160"/>
                  <a:pt x="989" y="2194"/>
                </a:cubicBezTo>
                <a:cubicBezTo>
                  <a:pt x="995" y="2198"/>
                  <a:pt x="997" y="2224"/>
                  <a:pt x="990" y="2232"/>
                </a:cubicBezTo>
                <a:cubicBezTo>
                  <a:pt x="944" y="2297"/>
                  <a:pt x="972" y="2368"/>
                  <a:pt x="965" y="2447"/>
                </a:cubicBezTo>
                <a:cubicBezTo>
                  <a:pt x="986" y="2425"/>
                  <a:pt x="1000" y="2409"/>
                  <a:pt x="1025" y="2382"/>
                </a:cubicBezTo>
                <a:cubicBezTo>
                  <a:pt x="1030" y="2410"/>
                  <a:pt x="1039" y="2428"/>
                  <a:pt x="1034" y="2441"/>
                </a:cubicBezTo>
                <a:cubicBezTo>
                  <a:pt x="1002" y="2527"/>
                  <a:pt x="1022" y="2614"/>
                  <a:pt x="1020" y="2701"/>
                </a:cubicBezTo>
                <a:cubicBezTo>
                  <a:pt x="1019" y="2733"/>
                  <a:pt x="1016" y="2768"/>
                  <a:pt x="1002" y="2797"/>
                </a:cubicBezTo>
                <a:cubicBezTo>
                  <a:pt x="931" y="2943"/>
                  <a:pt x="831" y="3066"/>
                  <a:pt x="707" y="3172"/>
                </a:cubicBezTo>
                <a:cubicBezTo>
                  <a:pt x="615" y="3252"/>
                  <a:pt x="528" y="3337"/>
                  <a:pt x="448" y="3431"/>
                </a:cubicBezTo>
                <a:cubicBezTo>
                  <a:pt x="333" y="3563"/>
                  <a:pt x="250" y="3713"/>
                  <a:pt x="164" y="3863"/>
                </a:cubicBezTo>
                <a:cubicBezTo>
                  <a:pt x="112" y="3952"/>
                  <a:pt x="79" y="4045"/>
                  <a:pt x="54" y="4140"/>
                </a:cubicBezTo>
                <a:cubicBezTo>
                  <a:pt x="25" y="4253"/>
                  <a:pt x="18" y="4374"/>
                  <a:pt x="10" y="4492"/>
                </a:cubicBezTo>
                <a:cubicBezTo>
                  <a:pt x="0" y="4644"/>
                  <a:pt x="48" y="4787"/>
                  <a:pt x="90" y="4931"/>
                </a:cubicBezTo>
                <a:cubicBezTo>
                  <a:pt x="115" y="5014"/>
                  <a:pt x="133" y="5100"/>
                  <a:pt x="156" y="5184"/>
                </a:cubicBezTo>
                <a:cubicBezTo>
                  <a:pt x="161" y="5204"/>
                  <a:pt x="168" y="5225"/>
                  <a:pt x="179" y="5241"/>
                </a:cubicBezTo>
                <a:cubicBezTo>
                  <a:pt x="242" y="5332"/>
                  <a:pt x="308" y="5421"/>
                  <a:pt x="372" y="5512"/>
                </a:cubicBezTo>
                <a:cubicBezTo>
                  <a:pt x="410" y="5567"/>
                  <a:pt x="442" y="5625"/>
                  <a:pt x="481" y="5679"/>
                </a:cubicBezTo>
                <a:cubicBezTo>
                  <a:pt x="499" y="5706"/>
                  <a:pt x="524" y="5729"/>
                  <a:pt x="549" y="5749"/>
                </a:cubicBezTo>
                <a:cubicBezTo>
                  <a:pt x="600" y="5792"/>
                  <a:pt x="650" y="5836"/>
                  <a:pt x="706" y="5872"/>
                </a:cubicBezTo>
                <a:cubicBezTo>
                  <a:pt x="786" y="5924"/>
                  <a:pt x="870" y="5970"/>
                  <a:pt x="952" y="6019"/>
                </a:cubicBezTo>
                <a:cubicBezTo>
                  <a:pt x="1037" y="6070"/>
                  <a:pt x="1135" y="6067"/>
                  <a:pt x="1228" y="6086"/>
                </a:cubicBezTo>
                <a:cubicBezTo>
                  <a:pt x="1340" y="6110"/>
                  <a:pt x="1439" y="6076"/>
                  <a:pt x="1538" y="6028"/>
                </a:cubicBezTo>
                <a:cubicBezTo>
                  <a:pt x="1625" y="5985"/>
                  <a:pt x="1646" y="5908"/>
                  <a:pt x="1648" y="5826"/>
                </a:cubicBezTo>
                <a:cubicBezTo>
                  <a:pt x="1650" y="5759"/>
                  <a:pt x="1613" y="5702"/>
                  <a:pt x="1557" y="5667"/>
                </a:cubicBezTo>
                <a:cubicBezTo>
                  <a:pt x="1536" y="5654"/>
                  <a:pt x="1493" y="5656"/>
                  <a:pt x="1469" y="5669"/>
                </a:cubicBezTo>
                <a:cubicBezTo>
                  <a:pt x="1448" y="5681"/>
                  <a:pt x="1435" y="5715"/>
                  <a:pt x="1426" y="5742"/>
                </a:cubicBezTo>
                <a:cubicBezTo>
                  <a:pt x="1418" y="5770"/>
                  <a:pt x="1430" y="5818"/>
                  <a:pt x="1414" y="5828"/>
                </a:cubicBezTo>
                <a:cubicBezTo>
                  <a:pt x="1380" y="5850"/>
                  <a:pt x="1335" y="5861"/>
                  <a:pt x="1294" y="5862"/>
                </a:cubicBezTo>
                <a:cubicBezTo>
                  <a:pt x="1179" y="5864"/>
                  <a:pt x="1084" y="5812"/>
                  <a:pt x="1000" y="5737"/>
                </a:cubicBezTo>
                <a:cubicBezTo>
                  <a:pt x="986" y="5724"/>
                  <a:pt x="968" y="5716"/>
                  <a:pt x="951" y="5707"/>
                </a:cubicBezTo>
                <a:cubicBezTo>
                  <a:pt x="878" y="5664"/>
                  <a:pt x="816" y="5611"/>
                  <a:pt x="766" y="5541"/>
                </a:cubicBezTo>
                <a:cubicBezTo>
                  <a:pt x="719" y="5473"/>
                  <a:pt x="663" y="5412"/>
                  <a:pt x="613" y="5346"/>
                </a:cubicBezTo>
                <a:cubicBezTo>
                  <a:pt x="578" y="5298"/>
                  <a:pt x="538" y="5250"/>
                  <a:pt x="516" y="5196"/>
                </a:cubicBezTo>
                <a:cubicBezTo>
                  <a:pt x="463" y="5059"/>
                  <a:pt x="413" y="4921"/>
                  <a:pt x="373" y="4780"/>
                </a:cubicBezTo>
                <a:cubicBezTo>
                  <a:pt x="350" y="4697"/>
                  <a:pt x="340" y="4608"/>
                  <a:pt x="338" y="4522"/>
                </a:cubicBezTo>
                <a:cubicBezTo>
                  <a:pt x="337" y="4420"/>
                  <a:pt x="357" y="4319"/>
                  <a:pt x="378" y="4217"/>
                </a:cubicBezTo>
                <a:cubicBezTo>
                  <a:pt x="412" y="4059"/>
                  <a:pt x="509" y="3938"/>
                  <a:pt x="580" y="3801"/>
                </a:cubicBezTo>
                <a:cubicBezTo>
                  <a:pt x="605" y="3753"/>
                  <a:pt x="656" y="3717"/>
                  <a:pt x="698" y="3679"/>
                </a:cubicBezTo>
                <a:cubicBezTo>
                  <a:pt x="795" y="3591"/>
                  <a:pt x="890" y="3504"/>
                  <a:pt x="991" y="3421"/>
                </a:cubicBezTo>
                <a:cubicBezTo>
                  <a:pt x="1064" y="3361"/>
                  <a:pt x="1143" y="3308"/>
                  <a:pt x="1222" y="3255"/>
                </a:cubicBezTo>
                <a:cubicBezTo>
                  <a:pt x="1266" y="3226"/>
                  <a:pt x="1314" y="3201"/>
                  <a:pt x="1364" y="3182"/>
                </a:cubicBezTo>
                <a:cubicBezTo>
                  <a:pt x="1386" y="3173"/>
                  <a:pt x="1416" y="3187"/>
                  <a:pt x="1441" y="3183"/>
                </a:cubicBezTo>
                <a:cubicBezTo>
                  <a:pt x="1456" y="3181"/>
                  <a:pt x="1468" y="3164"/>
                  <a:pt x="1482" y="3155"/>
                </a:cubicBezTo>
                <a:cubicBezTo>
                  <a:pt x="1505" y="3141"/>
                  <a:pt x="1528" y="3127"/>
                  <a:pt x="1551" y="3114"/>
                </a:cubicBezTo>
                <a:cubicBezTo>
                  <a:pt x="1555" y="3117"/>
                  <a:pt x="1559" y="3120"/>
                  <a:pt x="1563" y="3124"/>
                </a:cubicBezTo>
                <a:cubicBezTo>
                  <a:pt x="1557" y="3141"/>
                  <a:pt x="1551" y="3158"/>
                  <a:pt x="1546" y="3175"/>
                </a:cubicBezTo>
                <a:cubicBezTo>
                  <a:pt x="1568" y="3164"/>
                  <a:pt x="1588" y="3155"/>
                  <a:pt x="1608" y="3145"/>
                </a:cubicBezTo>
                <a:cubicBezTo>
                  <a:pt x="1610" y="3206"/>
                  <a:pt x="1611" y="3248"/>
                  <a:pt x="1612" y="3290"/>
                </a:cubicBezTo>
                <a:cubicBezTo>
                  <a:pt x="1617" y="3291"/>
                  <a:pt x="1622" y="3291"/>
                  <a:pt x="1627" y="3292"/>
                </a:cubicBezTo>
                <a:cubicBezTo>
                  <a:pt x="1645" y="3275"/>
                  <a:pt x="1664" y="3257"/>
                  <a:pt x="1683" y="3240"/>
                </a:cubicBezTo>
                <a:cubicBezTo>
                  <a:pt x="1733" y="3195"/>
                  <a:pt x="1771" y="3209"/>
                  <a:pt x="1799" y="3270"/>
                </a:cubicBezTo>
                <a:cubicBezTo>
                  <a:pt x="1831" y="3337"/>
                  <a:pt x="1845" y="3412"/>
                  <a:pt x="1908" y="3467"/>
                </a:cubicBezTo>
                <a:cubicBezTo>
                  <a:pt x="1967" y="3519"/>
                  <a:pt x="1933" y="3591"/>
                  <a:pt x="1914" y="3655"/>
                </a:cubicBezTo>
                <a:cubicBezTo>
                  <a:pt x="1904" y="3688"/>
                  <a:pt x="1891" y="3722"/>
                  <a:pt x="1888" y="3755"/>
                </a:cubicBezTo>
                <a:cubicBezTo>
                  <a:pt x="1882" y="3847"/>
                  <a:pt x="1926" y="3915"/>
                  <a:pt x="1999" y="3968"/>
                </a:cubicBezTo>
                <a:cubicBezTo>
                  <a:pt x="2028" y="3989"/>
                  <a:pt x="2044" y="3979"/>
                  <a:pt x="2059" y="3952"/>
                </a:cubicBezTo>
                <a:cubicBezTo>
                  <a:pt x="2085" y="3908"/>
                  <a:pt x="2093" y="3864"/>
                  <a:pt x="2064" y="3817"/>
                </a:cubicBezTo>
                <a:cubicBezTo>
                  <a:pt x="2057" y="3805"/>
                  <a:pt x="2053" y="3791"/>
                  <a:pt x="2048" y="3777"/>
                </a:cubicBezTo>
                <a:cubicBezTo>
                  <a:pt x="2069" y="3776"/>
                  <a:pt x="2099" y="3782"/>
                  <a:pt x="2103" y="3774"/>
                </a:cubicBezTo>
                <a:cubicBezTo>
                  <a:pt x="2118" y="3747"/>
                  <a:pt x="2127" y="3715"/>
                  <a:pt x="2131" y="3684"/>
                </a:cubicBezTo>
                <a:cubicBezTo>
                  <a:pt x="2139" y="3624"/>
                  <a:pt x="2154" y="3610"/>
                  <a:pt x="2215" y="3615"/>
                </a:cubicBezTo>
                <a:cubicBezTo>
                  <a:pt x="2229" y="3617"/>
                  <a:pt x="2243" y="3623"/>
                  <a:pt x="2257" y="3626"/>
                </a:cubicBezTo>
                <a:cubicBezTo>
                  <a:pt x="2289" y="3631"/>
                  <a:pt x="2317" y="3633"/>
                  <a:pt x="2317" y="3585"/>
                </a:cubicBezTo>
                <a:cubicBezTo>
                  <a:pt x="2317" y="3556"/>
                  <a:pt x="2328" y="3526"/>
                  <a:pt x="2336" y="3497"/>
                </a:cubicBezTo>
                <a:cubicBezTo>
                  <a:pt x="2347" y="3457"/>
                  <a:pt x="2378" y="3455"/>
                  <a:pt x="2412" y="3458"/>
                </a:cubicBezTo>
                <a:cubicBezTo>
                  <a:pt x="2447" y="3460"/>
                  <a:pt x="2482" y="3464"/>
                  <a:pt x="2516" y="3460"/>
                </a:cubicBezTo>
                <a:cubicBezTo>
                  <a:pt x="2561" y="3454"/>
                  <a:pt x="2597" y="3434"/>
                  <a:pt x="2613" y="3386"/>
                </a:cubicBezTo>
                <a:cubicBezTo>
                  <a:pt x="2618" y="3371"/>
                  <a:pt x="2634" y="3360"/>
                  <a:pt x="2648" y="3342"/>
                </a:cubicBezTo>
                <a:cubicBezTo>
                  <a:pt x="2637" y="3335"/>
                  <a:pt x="2626" y="3330"/>
                  <a:pt x="2618" y="3321"/>
                </a:cubicBezTo>
                <a:cubicBezTo>
                  <a:pt x="2611" y="3313"/>
                  <a:pt x="2601" y="3301"/>
                  <a:pt x="2602" y="3290"/>
                </a:cubicBezTo>
                <a:cubicBezTo>
                  <a:pt x="2605" y="3226"/>
                  <a:pt x="2678" y="3170"/>
                  <a:pt x="2743" y="3179"/>
                </a:cubicBezTo>
                <a:cubicBezTo>
                  <a:pt x="2747" y="3180"/>
                  <a:pt x="2753" y="3184"/>
                  <a:pt x="2757" y="3182"/>
                </a:cubicBezTo>
                <a:cubicBezTo>
                  <a:pt x="2798" y="3171"/>
                  <a:pt x="2839" y="3158"/>
                  <a:pt x="2880" y="3146"/>
                </a:cubicBezTo>
                <a:cubicBezTo>
                  <a:pt x="2892" y="3143"/>
                  <a:pt x="2904" y="3140"/>
                  <a:pt x="2916" y="3139"/>
                </a:cubicBezTo>
                <a:cubicBezTo>
                  <a:pt x="2941" y="3138"/>
                  <a:pt x="2966" y="3142"/>
                  <a:pt x="2991" y="3139"/>
                </a:cubicBezTo>
                <a:cubicBezTo>
                  <a:pt x="3033" y="3133"/>
                  <a:pt x="3074" y="3122"/>
                  <a:pt x="3114" y="3152"/>
                </a:cubicBezTo>
                <a:cubicBezTo>
                  <a:pt x="3136" y="3169"/>
                  <a:pt x="3157" y="3161"/>
                  <a:pt x="3171" y="3132"/>
                </a:cubicBezTo>
                <a:cubicBezTo>
                  <a:pt x="3196" y="3080"/>
                  <a:pt x="3226" y="3066"/>
                  <a:pt x="3282" y="3074"/>
                </a:cubicBezTo>
                <a:cubicBezTo>
                  <a:pt x="3291" y="3075"/>
                  <a:pt x="3302" y="3080"/>
                  <a:pt x="3305" y="3087"/>
                </a:cubicBezTo>
                <a:cubicBezTo>
                  <a:pt x="3308" y="3093"/>
                  <a:pt x="3301" y="3104"/>
                  <a:pt x="3297" y="3111"/>
                </a:cubicBezTo>
                <a:cubicBezTo>
                  <a:pt x="3287" y="3126"/>
                  <a:pt x="3277" y="3140"/>
                  <a:pt x="3266" y="3156"/>
                </a:cubicBezTo>
                <a:cubicBezTo>
                  <a:pt x="3318" y="3139"/>
                  <a:pt x="3362" y="3128"/>
                  <a:pt x="3404" y="3111"/>
                </a:cubicBezTo>
                <a:cubicBezTo>
                  <a:pt x="3431" y="3099"/>
                  <a:pt x="3454" y="3073"/>
                  <a:pt x="3482" y="3067"/>
                </a:cubicBezTo>
                <a:cubicBezTo>
                  <a:pt x="3504" y="3062"/>
                  <a:pt x="3532" y="3076"/>
                  <a:pt x="3554" y="3088"/>
                </a:cubicBezTo>
                <a:cubicBezTo>
                  <a:pt x="3582" y="3105"/>
                  <a:pt x="3603" y="3113"/>
                  <a:pt x="3635" y="3090"/>
                </a:cubicBezTo>
                <a:cubicBezTo>
                  <a:pt x="3664" y="3070"/>
                  <a:pt x="3701" y="3061"/>
                  <a:pt x="3736" y="3054"/>
                </a:cubicBezTo>
                <a:cubicBezTo>
                  <a:pt x="3746" y="3052"/>
                  <a:pt x="3771" y="3075"/>
                  <a:pt x="3772" y="3088"/>
                </a:cubicBezTo>
                <a:cubicBezTo>
                  <a:pt x="3772" y="3096"/>
                  <a:pt x="3772" y="3104"/>
                  <a:pt x="3773" y="3113"/>
                </a:cubicBezTo>
                <a:cubicBezTo>
                  <a:pt x="3758" y="3158"/>
                  <a:pt x="3757" y="3207"/>
                  <a:pt x="3770" y="3256"/>
                </a:cubicBezTo>
                <a:cubicBezTo>
                  <a:pt x="3772" y="3264"/>
                  <a:pt x="3774" y="3271"/>
                  <a:pt x="3776" y="3278"/>
                </a:cubicBezTo>
                <a:cubicBezTo>
                  <a:pt x="3776" y="3289"/>
                  <a:pt x="3776" y="3299"/>
                  <a:pt x="3776" y="3309"/>
                </a:cubicBezTo>
                <a:cubicBezTo>
                  <a:pt x="3777" y="3309"/>
                  <a:pt x="3777" y="3310"/>
                  <a:pt x="3778" y="3310"/>
                </a:cubicBezTo>
                <a:cubicBezTo>
                  <a:pt x="3776" y="3367"/>
                  <a:pt x="3774" y="3423"/>
                  <a:pt x="3771" y="3479"/>
                </a:cubicBezTo>
                <a:cubicBezTo>
                  <a:pt x="3761" y="3488"/>
                  <a:pt x="3747" y="3495"/>
                  <a:pt x="3735" y="3500"/>
                </a:cubicBezTo>
                <a:cubicBezTo>
                  <a:pt x="3701" y="3515"/>
                  <a:pt x="3666" y="3527"/>
                  <a:pt x="3646" y="3534"/>
                </a:cubicBezTo>
                <a:cubicBezTo>
                  <a:pt x="3615" y="3540"/>
                  <a:pt x="3598" y="3543"/>
                  <a:pt x="3581" y="3546"/>
                </a:cubicBezTo>
                <a:cubicBezTo>
                  <a:pt x="3589" y="3560"/>
                  <a:pt x="3597" y="3573"/>
                  <a:pt x="3612" y="3597"/>
                </a:cubicBezTo>
                <a:cubicBezTo>
                  <a:pt x="3610" y="3620"/>
                  <a:pt x="3589" y="3644"/>
                  <a:pt x="3554" y="3660"/>
                </a:cubicBezTo>
                <a:cubicBezTo>
                  <a:pt x="3497" y="3686"/>
                  <a:pt x="3479" y="3714"/>
                  <a:pt x="3496" y="3746"/>
                </a:cubicBezTo>
                <a:cubicBezTo>
                  <a:pt x="3511" y="3776"/>
                  <a:pt x="3561" y="3775"/>
                  <a:pt x="3608" y="3751"/>
                </a:cubicBezTo>
                <a:cubicBezTo>
                  <a:pt x="3672" y="3718"/>
                  <a:pt x="3738" y="3689"/>
                  <a:pt x="3805" y="3661"/>
                </a:cubicBezTo>
                <a:cubicBezTo>
                  <a:pt x="3841" y="3645"/>
                  <a:pt x="3895" y="3678"/>
                  <a:pt x="3908" y="3728"/>
                </a:cubicBezTo>
                <a:cubicBezTo>
                  <a:pt x="3921" y="3775"/>
                  <a:pt x="3948" y="3776"/>
                  <a:pt x="3983" y="3760"/>
                </a:cubicBezTo>
                <a:cubicBezTo>
                  <a:pt x="4019" y="3743"/>
                  <a:pt x="4050" y="3713"/>
                  <a:pt x="4087" y="3704"/>
                </a:cubicBezTo>
                <a:cubicBezTo>
                  <a:pt x="4128" y="3694"/>
                  <a:pt x="4173" y="3697"/>
                  <a:pt x="4216" y="3703"/>
                </a:cubicBezTo>
                <a:cubicBezTo>
                  <a:pt x="4278" y="3711"/>
                  <a:pt x="4329" y="3759"/>
                  <a:pt x="4396" y="3755"/>
                </a:cubicBezTo>
                <a:cubicBezTo>
                  <a:pt x="4429" y="3753"/>
                  <a:pt x="4451" y="3742"/>
                  <a:pt x="4464" y="3714"/>
                </a:cubicBezTo>
                <a:cubicBezTo>
                  <a:pt x="4485" y="3671"/>
                  <a:pt x="4514" y="3669"/>
                  <a:pt x="4550" y="3693"/>
                </a:cubicBezTo>
                <a:cubicBezTo>
                  <a:pt x="4585" y="3715"/>
                  <a:pt x="4618" y="3740"/>
                  <a:pt x="4655" y="3759"/>
                </a:cubicBezTo>
                <a:cubicBezTo>
                  <a:pt x="4672" y="3768"/>
                  <a:pt x="4695" y="3766"/>
                  <a:pt x="4716" y="3768"/>
                </a:cubicBezTo>
                <a:cubicBezTo>
                  <a:pt x="4714" y="3751"/>
                  <a:pt x="4713" y="3734"/>
                  <a:pt x="4710" y="3717"/>
                </a:cubicBezTo>
                <a:cubicBezTo>
                  <a:pt x="4698" y="3646"/>
                  <a:pt x="4646" y="3608"/>
                  <a:pt x="4594" y="3571"/>
                </a:cubicBezTo>
                <a:cubicBezTo>
                  <a:pt x="4592" y="3530"/>
                  <a:pt x="4565" y="3488"/>
                  <a:pt x="4524" y="3480"/>
                </a:cubicBezTo>
                <a:cubicBezTo>
                  <a:pt x="4516" y="3469"/>
                  <a:pt x="4505" y="3459"/>
                  <a:pt x="4493" y="3451"/>
                </a:cubicBezTo>
                <a:cubicBezTo>
                  <a:pt x="4429" y="3409"/>
                  <a:pt x="4397" y="3335"/>
                  <a:pt x="4396" y="3261"/>
                </a:cubicBezTo>
                <a:cubicBezTo>
                  <a:pt x="4404" y="3258"/>
                  <a:pt x="4412" y="3253"/>
                  <a:pt x="4420" y="3248"/>
                </a:cubicBezTo>
                <a:cubicBezTo>
                  <a:pt x="4470" y="3266"/>
                  <a:pt x="4515" y="3296"/>
                  <a:pt x="4554" y="3336"/>
                </a:cubicBezTo>
                <a:cubicBezTo>
                  <a:pt x="4560" y="3346"/>
                  <a:pt x="4565" y="3354"/>
                  <a:pt x="4571" y="3363"/>
                </a:cubicBezTo>
                <a:cubicBezTo>
                  <a:pt x="4609" y="3412"/>
                  <a:pt x="4646" y="3462"/>
                  <a:pt x="4687" y="3507"/>
                </a:cubicBezTo>
                <a:cubicBezTo>
                  <a:pt x="4706" y="3528"/>
                  <a:pt x="4733" y="3551"/>
                  <a:pt x="4758" y="3556"/>
                </a:cubicBezTo>
                <a:cubicBezTo>
                  <a:pt x="4766" y="3568"/>
                  <a:pt x="4778" y="3579"/>
                  <a:pt x="4794" y="3588"/>
                </a:cubicBezTo>
                <a:cubicBezTo>
                  <a:pt x="4796" y="3589"/>
                  <a:pt x="4798" y="3590"/>
                  <a:pt x="4801" y="3591"/>
                </a:cubicBezTo>
                <a:cubicBezTo>
                  <a:pt x="4814" y="3614"/>
                  <a:pt x="4835" y="3631"/>
                  <a:pt x="4862" y="3637"/>
                </a:cubicBezTo>
                <a:cubicBezTo>
                  <a:pt x="4881" y="3641"/>
                  <a:pt x="4900" y="3645"/>
                  <a:pt x="4920" y="3649"/>
                </a:cubicBezTo>
                <a:cubicBezTo>
                  <a:pt x="4947" y="3654"/>
                  <a:pt x="4974" y="3648"/>
                  <a:pt x="4995" y="3633"/>
                </a:cubicBezTo>
                <a:cubicBezTo>
                  <a:pt x="5010" y="3641"/>
                  <a:pt x="5025" y="3650"/>
                  <a:pt x="5041" y="3658"/>
                </a:cubicBezTo>
                <a:cubicBezTo>
                  <a:pt x="5063" y="3670"/>
                  <a:pt x="5092" y="3669"/>
                  <a:pt x="5119" y="3673"/>
                </a:cubicBezTo>
                <a:cubicBezTo>
                  <a:pt x="5139" y="3676"/>
                  <a:pt x="5159" y="3677"/>
                  <a:pt x="5180" y="3679"/>
                </a:cubicBezTo>
                <a:cubicBezTo>
                  <a:pt x="5189" y="3679"/>
                  <a:pt x="5200" y="3681"/>
                  <a:pt x="5206" y="3678"/>
                </a:cubicBezTo>
                <a:cubicBezTo>
                  <a:pt x="5209" y="3679"/>
                  <a:pt x="5212" y="3681"/>
                  <a:pt x="5215" y="3682"/>
                </a:cubicBezTo>
                <a:cubicBezTo>
                  <a:pt x="5219" y="3685"/>
                  <a:pt x="5223" y="3687"/>
                  <a:pt x="5228" y="3690"/>
                </a:cubicBezTo>
                <a:cubicBezTo>
                  <a:pt x="5336" y="3748"/>
                  <a:pt x="5427" y="3579"/>
                  <a:pt x="5318" y="3521"/>
                </a:cubicBezTo>
                <a:cubicBezTo>
                  <a:pt x="5313" y="3519"/>
                  <a:pt x="5309" y="3517"/>
                  <a:pt x="5305" y="3515"/>
                </a:cubicBezTo>
                <a:cubicBezTo>
                  <a:pt x="5301" y="3512"/>
                  <a:pt x="5297" y="3510"/>
                  <a:pt x="5292" y="3507"/>
                </a:cubicBezTo>
                <a:cubicBezTo>
                  <a:pt x="5290" y="3506"/>
                  <a:pt x="5288" y="3505"/>
                  <a:pt x="5286" y="3504"/>
                </a:cubicBezTo>
                <a:cubicBezTo>
                  <a:pt x="5285" y="3502"/>
                  <a:pt x="5284" y="3501"/>
                  <a:pt x="5283" y="3499"/>
                </a:cubicBezTo>
                <a:cubicBezTo>
                  <a:pt x="5275" y="3474"/>
                  <a:pt x="5262" y="3451"/>
                  <a:pt x="5243" y="3432"/>
                </a:cubicBezTo>
                <a:cubicBezTo>
                  <a:pt x="5242" y="3403"/>
                  <a:pt x="5227" y="3375"/>
                  <a:pt x="5194" y="3357"/>
                </a:cubicBezTo>
                <a:cubicBezTo>
                  <a:pt x="5170" y="3344"/>
                  <a:pt x="5147" y="3343"/>
                  <a:pt x="5126" y="3348"/>
                </a:cubicBezTo>
                <a:cubicBezTo>
                  <a:pt x="5118" y="3334"/>
                  <a:pt x="5106" y="3321"/>
                  <a:pt x="5089" y="3311"/>
                </a:cubicBezTo>
                <a:cubicBezTo>
                  <a:pt x="5071" y="3300"/>
                  <a:pt x="5052" y="3290"/>
                  <a:pt x="5034" y="3279"/>
                </a:cubicBezTo>
                <a:lnTo>
                  <a:pt x="5038" y="3271"/>
                </a:lnTo>
                <a:lnTo>
                  <a:pt x="5005" y="3254"/>
                </a:lnTo>
                <a:cubicBezTo>
                  <a:pt x="4973" y="3226"/>
                  <a:pt x="4935" y="3205"/>
                  <a:pt x="4892" y="3192"/>
                </a:cubicBezTo>
                <a:cubicBezTo>
                  <a:pt x="4930" y="3165"/>
                  <a:pt x="4956" y="3130"/>
                  <a:pt x="5003" y="3158"/>
                </a:cubicBezTo>
                <a:cubicBezTo>
                  <a:pt x="5007" y="3160"/>
                  <a:pt x="5012" y="3162"/>
                  <a:pt x="5017" y="3162"/>
                </a:cubicBezTo>
                <a:cubicBezTo>
                  <a:pt x="5072" y="3155"/>
                  <a:pt x="5130" y="3154"/>
                  <a:pt x="5183" y="3139"/>
                </a:cubicBezTo>
                <a:cubicBezTo>
                  <a:pt x="5211" y="3132"/>
                  <a:pt x="5231" y="3100"/>
                  <a:pt x="5256" y="3081"/>
                </a:cubicBezTo>
                <a:cubicBezTo>
                  <a:pt x="5286" y="3058"/>
                  <a:pt x="5313" y="3034"/>
                  <a:pt x="5315" y="2992"/>
                </a:cubicBezTo>
                <a:cubicBezTo>
                  <a:pt x="5315" y="2984"/>
                  <a:pt x="5322" y="2970"/>
                  <a:pt x="5328" y="2968"/>
                </a:cubicBezTo>
                <a:cubicBezTo>
                  <a:pt x="5367" y="2958"/>
                  <a:pt x="5378" y="2926"/>
                  <a:pt x="5393" y="2895"/>
                </a:cubicBezTo>
                <a:cubicBezTo>
                  <a:pt x="5406" y="2869"/>
                  <a:pt x="5429" y="2877"/>
                  <a:pt x="5441" y="2900"/>
                </a:cubicBezTo>
                <a:cubicBezTo>
                  <a:pt x="5452" y="2921"/>
                  <a:pt x="5466" y="2942"/>
                  <a:pt x="5491" y="2927"/>
                </a:cubicBezTo>
                <a:cubicBezTo>
                  <a:pt x="5503" y="2920"/>
                  <a:pt x="5510" y="2895"/>
                  <a:pt x="5510" y="2877"/>
                </a:cubicBezTo>
                <a:cubicBezTo>
                  <a:pt x="5510" y="2836"/>
                  <a:pt x="5536" y="2813"/>
                  <a:pt x="5564" y="2794"/>
                </a:cubicBezTo>
                <a:cubicBezTo>
                  <a:pt x="5591" y="2777"/>
                  <a:pt x="5607" y="2797"/>
                  <a:pt x="5616" y="2824"/>
                </a:cubicBezTo>
                <a:cubicBezTo>
                  <a:pt x="5636" y="2887"/>
                  <a:pt x="5636" y="2887"/>
                  <a:pt x="5699" y="2863"/>
                </a:cubicBezTo>
                <a:cubicBezTo>
                  <a:pt x="5723" y="2854"/>
                  <a:pt x="5748" y="2846"/>
                  <a:pt x="5772" y="2837"/>
                </a:cubicBezTo>
                <a:cubicBezTo>
                  <a:pt x="5796" y="2829"/>
                  <a:pt x="5811" y="2834"/>
                  <a:pt x="5826" y="2858"/>
                </a:cubicBezTo>
                <a:cubicBezTo>
                  <a:pt x="5849" y="2894"/>
                  <a:pt x="5880" y="2925"/>
                  <a:pt x="5906" y="2958"/>
                </a:cubicBezTo>
                <a:cubicBezTo>
                  <a:pt x="5925" y="2982"/>
                  <a:pt x="5942" y="3008"/>
                  <a:pt x="5961" y="3031"/>
                </a:cubicBezTo>
                <a:cubicBezTo>
                  <a:pt x="5972" y="3044"/>
                  <a:pt x="5988" y="3052"/>
                  <a:pt x="6000" y="3065"/>
                </a:cubicBezTo>
                <a:cubicBezTo>
                  <a:pt x="6025" y="3093"/>
                  <a:pt x="6048" y="3122"/>
                  <a:pt x="6072" y="3151"/>
                </a:cubicBezTo>
                <a:cubicBezTo>
                  <a:pt x="6097" y="3183"/>
                  <a:pt x="6118" y="3218"/>
                  <a:pt x="6148" y="3246"/>
                </a:cubicBezTo>
                <a:cubicBezTo>
                  <a:pt x="6206" y="3302"/>
                  <a:pt x="6265" y="3359"/>
                  <a:pt x="6331" y="3405"/>
                </a:cubicBezTo>
                <a:cubicBezTo>
                  <a:pt x="6380" y="3438"/>
                  <a:pt x="6441" y="3454"/>
                  <a:pt x="6497" y="3477"/>
                </a:cubicBezTo>
                <a:cubicBezTo>
                  <a:pt x="6507" y="3482"/>
                  <a:pt x="6517" y="3486"/>
                  <a:pt x="6527" y="3490"/>
                </a:cubicBezTo>
                <a:cubicBezTo>
                  <a:pt x="6552" y="3501"/>
                  <a:pt x="6577" y="3512"/>
                  <a:pt x="6603" y="3522"/>
                </a:cubicBezTo>
                <a:cubicBezTo>
                  <a:pt x="6611" y="3526"/>
                  <a:pt x="6621" y="3526"/>
                  <a:pt x="6629" y="3531"/>
                </a:cubicBezTo>
                <a:cubicBezTo>
                  <a:pt x="6698" y="3568"/>
                  <a:pt x="6794" y="3559"/>
                  <a:pt x="6849" y="3507"/>
                </a:cubicBezTo>
                <a:cubicBezTo>
                  <a:pt x="6863" y="3494"/>
                  <a:pt x="6870" y="3472"/>
                  <a:pt x="6873" y="3452"/>
                </a:cubicBezTo>
                <a:cubicBezTo>
                  <a:pt x="6895" y="3323"/>
                  <a:pt x="6916" y="3193"/>
                  <a:pt x="6936" y="3064"/>
                </a:cubicBezTo>
                <a:cubicBezTo>
                  <a:pt x="6938" y="3051"/>
                  <a:pt x="6937" y="3039"/>
                  <a:pt x="6939" y="3026"/>
                </a:cubicBezTo>
                <a:cubicBezTo>
                  <a:pt x="6944" y="2975"/>
                  <a:pt x="6950" y="2923"/>
                  <a:pt x="6956" y="2872"/>
                </a:cubicBezTo>
                <a:cubicBezTo>
                  <a:pt x="6957" y="2864"/>
                  <a:pt x="6962" y="2855"/>
                  <a:pt x="6960" y="2848"/>
                </a:cubicBezTo>
                <a:cubicBezTo>
                  <a:pt x="6956" y="2837"/>
                  <a:pt x="6954" y="2826"/>
                  <a:pt x="6952" y="2815"/>
                </a:cubicBezTo>
                <a:cubicBezTo>
                  <a:pt x="6967" y="2732"/>
                  <a:pt x="6982" y="2649"/>
                  <a:pt x="6997" y="2566"/>
                </a:cubicBezTo>
                <a:cubicBezTo>
                  <a:pt x="7052" y="2540"/>
                  <a:pt x="7064" y="2490"/>
                  <a:pt x="7076" y="2439"/>
                </a:cubicBezTo>
                <a:cubicBezTo>
                  <a:pt x="7078" y="2428"/>
                  <a:pt x="7075" y="2410"/>
                  <a:pt x="7081" y="2407"/>
                </a:cubicBezTo>
                <a:cubicBezTo>
                  <a:pt x="7132" y="2382"/>
                  <a:pt x="7110" y="2326"/>
                  <a:pt x="7134" y="2289"/>
                </a:cubicBezTo>
                <a:cubicBezTo>
                  <a:pt x="7141" y="2278"/>
                  <a:pt x="7136" y="2259"/>
                  <a:pt x="7140" y="2245"/>
                </a:cubicBezTo>
                <a:cubicBezTo>
                  <a:pt x="7144" y="2229"/>
                  <a:pt x="7151" y="2213"/>
                  <a:pt x="7160" y="2198"/>
                </a:cubicBezTo>
                <a:cubicBezTo>
                  <a:pt x="7167" y="2184"/>
                  <a:pt x="7179" y="2172"/>
                  <a:pt x="7187" y="2159"/>
                </a:cubicBezTo>
                <a:cubicBezTo>
                  <a:pt x="7213" y="2115"/>
                  <a:pt x="7208" y="2074"/>
                  <a:pt x="7186" y="2029"/>
                </a:cubicBezTo>
                <a:cubicBezTo>
                  <a:pt x="7173" y="2000"/>
                  <a:pt x="7178" y="1969"/>
                  <a:pt x="7211" y="1946"/>
                </a:cubicBezTo>
                <a:cubicBezTo>
                  <a:pt x="7263" y="1908"/>
                  <a:pt x="7275" y="1849"/>
                  <a:pt x="7288" y="1789"/>
                </a:cubicBezTo>
                <a:cubicBezTo>
                  <a:pt x="7299" y="1742"/>
                  <a:pt x="7307" y="1687"/>
                  <a:pt x="7363" y="1663"/>
                </a:cubicBezTo>
                <a:cubicBezTo>
                  <a:pt x="7425" y="1636"/>
                  <a:pt x="7484" y="1602"/>
                  <a:pt x="7547" y="1578"/>
                </a:cubicBezTo>
                <a:cubicBezTo>
                  <a:pt x="7594" y="1560"/>
                  <a:pt x="7648" y="1557"/>
                  <a:pt x="7696" y="1541"/>
                </a:cubicBezTo>
                <a:cubicBezTo>
                  <a:pt x="7810" y="1503"/>
                  <a:pt x="7877" y="1418"/>
                  <a:pt x="7919" y="1310"/>
                </a:cubicBezTo>
                <a:cubicBezTo>
                  <a:pt x="7937" y="1262"/>
                  <a:pt x="7898" y="1227"/>
                  <a:pt x="7837" y="1224"/>
                </a:cubicBezTo>
                <a:close/>
                <a:moveTo>
                  <a:pt x="7105" y="1191"/>
                </a:moveTo>
                <a:cubicBezTo>
                  <a:pt x="7103" y="1185"/>
                  <a:pt x="7102" y="1178"/>
                  <a:pt x="7101" y="1172"/>
                </a:cubicBezTo>
                <a:cubicBezTo>
                  <a:pt x="7104" y="1175"/>
                  <a:pt x="7108" y="1179"/>
                  <a:pt x="7111" y="1182"/>
                </a:cubicBezTo>
                <a:cubicBezTo>
                  <a:pt x="7109" y="1185"/>
                  <a:pt x="7107" y="1188"/>
                  <a:pt x="7105" y="1191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50" name="chinchilla-mammal-animal-silhouette_47342"/>
          <p:cNvSpPr>
            <a:spLocks noChangeAspect="1"/>
          </p:cNvSpPr>
          <p:nvPr/>
        </p:nvSpPr>
        <p:spPr bwMode="auto">
          <a:xfrm>
            <a:off x="498037" y="5317317"/>
            <a:ext cx="478253" cy="375599"/>
          </a:xfrm>
          <a:custGeom>
            <a:avLst/>
            <a:gdLst>
              <a:gd name="T0" fmla="*/ 7233 w 7588"/>
              <a:gd name="T1" fmla="*/ 4538 h 5967"/>
              <a:gd name="T2" fmla="*/ 7510 w 7588"/>
              <a:gd name="T3" fmla="*/ 4182 h 5967"/>
              <a:gd name="T4" fmla="*/ 7194 w 7588"/>
              <a:gd name="T5" fmla="*/ 4457 h 5967"/>
              <a:gd name="T6" fmla="*/ 7213 w 7588"/>
              <a:gd name="T7" fmla="*/ 4360 h 5967"/>
              <a:gd name="T8" fmla="*/ 7219 w 7588"/>
              <a:gd name="T9" fmla="*/ 4235 h 5967"/>
              <a:gd name="T10" fmla="*/ 7209 w 7588"/>
              <a:gd name="T11" fmla="*/ 4188 h 5967"/>
              <a:gd name="T12" fmla="*/ 7338 w 7588"/>
              <a:gd name="T13" fmla="*/ 3772 h 5967"/>
              <a:gd name="T14" fmla="*/ 7169 w 7588"/>
              <a:gd name="T15" fmla="*/ 3974 h 5967"/>
              <a:gd name="T16" fmla="*/ 7022 w 7588"/>
              <a:gd name="T17" fmla="*/ 3615 h 5967"/>
              <a:gd name="T18" fmla="*/ 6308 w 7588"/>
              <a:gd name="T19" fmla="*/ 2174 h 5967"/>
              <a:gd name="T20" fmla="*/ 5938 w 7588"/>
              <a:gd name="T21" fmla="*/ 2248 h 5967"/>
              <a:gd name="T22" fmla="*/ 6012 w 7588"/>
              <a:gd name="T23" fmla="*/ 2682 h 5967"/>
              <a:gd name="T24" fmla="*/ 4490 w 7588"/>
              <a:gd name="T25" fmla="*/ 2393 h 5967"/>
              <a:gd name="T26" fmla="*/ 2356 w 7588"/>
              <a:gd name="T27" fmla="*/ 3573 h 5967"/>
              <a:gd name="T28" fmla="*/ 1786 w 7588"/>
              <a:gd name="T29" fmla="*/ 2993 h 5967"/>
              <a:gd name="T30" fmla="*/ 1651 w 7588"/>
              <a:gd name="T31" fmla="*/ 2206 h 5967"/>
              <a:gd name="T32" fmla="*/ 2032 w 7588"/>
              <a:gd name="T33" fmla="*/ 989 h 5967"/>
              <a:gd name="T34" fmla="*/ 2285 w 7588"/>
              <a:gd name="T35" fmla="*/ 21 h 5967"/>
              <a:gd name="T36" fmla="*/ 2063 w 7588"/>
              <a:gd name="T37" fmla="*/ 1 h 5967"/>
              <a:gd name="T38" fmla="*/ 1722 w 7588"/>
              <a:gd name="T39" fmla="*/ 176 h 5967"/>
              <a:gd name="T40" fmla="*/ 1763 w 7588"/>
              <a:gd name="T41" fmla="*/ 0 h 5967"/>
              <a:gd name="T42" fmla="*/ 821 w 7588"/>
              <a:gd name="T43" fmla="*/ 592 h 5967"/>
              <a:gd name="T44" fmla="*/ 519 w 7588"/>
              <a:gd name="T45" fmla="*/ 804 h 5967"/>
              <a:gd name="T46" fmla="*/ 253 w 7588"/>
              <a:gd name="T47" fmla="*/ 1264 h 5967"/>
              <a:gd name="T48" fmla="*/ 211 w 7588"/>
              <a:gd name="T49" fmla="*/ 1629 h 5967"/>
              <a:gd name="T50" fmla="*/ 13 w 7588"/>
              <a:gd name="T51" fmla="*/ 2131 h 5967"/>
              <a:gd name="T52" fmla="*/ 161 w 7588"/>
              <a:gd name="T53" fmla="*/ 2732 h 5967"/>
              <a:gd name="T54" fmla="*/ 335 w 7588"/>
              <a:gd name="T55" fmla="*/ 3566 h 5967"/>
              <a:gd name="T56" fmla="*/ 1363 w 7588"/>
              <a:gd name="T57" fmla="*/ 4588 h 5967"/>
              <a:gd name="T58" fmla="*/ 2374 w 7588"/>
              <a:gd name="T59" fmla="*/ 5006 h 5967"/>
              <a:gd name="T60" fmla="*/ 2381 w 7588"/>
              <a:gd name="T61" fmla="*/ 5309 h 5967"/>
              <a:gd name="T62" fmla="*/ 3232 w 7588"/>
              <a:gd name="T63" fmla="*/ 5781 h 5967"/>
              <a:gd name="T64" fmla="*/ 3401 w 7588"/>
              <a:gd name="T65" fmla="*/ 5752 h 5967"/>
              <a:gd name="T66" fmla="*/ 3658 w 7588"/>
              <a:gd name="T67" fmla="*/ 5747 h 5967"/>
              <a:gd name="T68" fmla="*/ 3726 w 7588"/>
              <a:gd name="T69" fmla="*/ 5572 h 5967"/>
              <a:gd name="T70" fmla="*/ 4566 w 7588"/>
              <a:gd name="T71" fmla="*/ 5661 h 5967"/>
              <a:gd name="T72" fmla="*/ 5160 w 7588"/>
              <a:gd name="T73" fmla="*/ 5816 h 5967"/>
              <a:gd name="T74" fmla="*/ 5543 w 7588"/>
              <a:gd name="T75" fmla="*/ 5903 h 5967"/>
              <a:gd name="T76" fmla="*/ 5861 w 7588"/>
              <a:gd name="T77" fmla="*/ 5915 h 5967"/>
              <a:gd name="T78" fmla="*/ 5499 w 7588"/>
              <a:gd name="T79" fmla="*/ 5605 h 5967"/>
              <a:gd name="T80" fmla="*/ 6389 w 7588"/>
              <a:gd name="T81" fmla="*/ 5668 h 5967"/>
              <a:gd name="T82" fmla="*/ 6616 w 7588"/>
              <a:gd name="T83" fmla="*/ 5682 h 5967"/>
              <a:gd name="T84" fmla="*/ 6956 w 7588"/>
              <a:gd name="T85" fmla="*/ 5681 h 5967"/>
              <a:gd name="T86" fmla="*/ 6662 w 7588"/>
              <a:gd name="T87" fmla="*/ 5399 h 5967"/>
              <a:gd name="T88" fmla="*/ 6756 w 7588"/>
              <a:gd name="T89" fmla="*/ 5300 h 5967"/>
              <a:gd name="T90" fmla="*/ 6819 w 7588"/>
              <a:gd name="T91" fmla="*/ 5078 h 5967"/>
              <a:gd name="T92" fmla="*/ 6837 w 7588"/>
              <a:gd name="T93" fmla="*/ 5350 h 5967"/>
              <a:gd name="T94" fmla="*/ 7241 w 7588"/>
              <a:gd name="T95" fmla="*/ 4634 h 5967"/>
              <a:gd name="T96" fmla="*/ 7328 w 7588"/>
              <a:gd name="T97" fmla="*/ 4568 h 5967"/>
              <a:gd name="T98" fmla="*/ 7314 w 7588"/>
              <a:gd name="T99" fmla="*/ 4537 h 5967"/>
              <a:gd name="T100" fmla="*/ 6626 w 7588"/>
              <a:gd name="T101" fmla="*/ 5400 h 5967"/>
              <a:gd name="T102" fmla="*/ 6403 w 7588"/>
              <a:gd name="T103" fmla="*/ 5156 h 5967"/>
              <a:gd name="T104" fmla="*/ 6677 w 7588"/>
              <a:gd name="T105" fmla="*/ 5071 h 5967"/>
              <a:gd name="T106" fmla="*/ 6666 w 7588"/>
              <a:gd name="T107" fmla="*/ 5180 h 5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588" h="5967">
                <a:moveTo>
                  <a:pt x="7546" y="4299"/>
                </a:moveTo>
                <a:cubicBezTo>
                  <a:pt x="7442" y="4385"/>
                  <a:pt x="7338" y="4472"/>
                  <a:pt x="7234" y="4558"/>
                </a:cubicBezTo>
                <a:cubicBezTo>
                  <a:pt x="7234" y="4551"/>
                  <a:pt x="7233" y="4545"/>
                  <a:pt x="7233" y="4538"/>
                </a:cubicBezTo>
                <a:cubicBezTo>
                  <a:pt x="7310" y="4439"/>
                  <a:pt x="7387" y="4339"/>
                  <a:pt x="7464" y="4240"/>
                </a:cubicBezTo>
                <a:cubicBezTo>
                  <a:pt x="7467" y="4237"/>
                  <a:pt x="7468" y="4233"/>
                  <a:pt x="7468" y="4229"/>
                </a:cubicBezTo>
                <a:cubicBezTo>
                  <a:pt x="7482" y="4214"/>
                  <a:pt x="7496" y="4198"/>
                  <a:pt x="7510" y="4182"/>
                </a:cubicBezTo>
                <a:cubicBezTo>
                  <a:pt x="7525" y="4166"/>
                  <a:pt x="7501" y="4141"/>
                  <a:pt x="7486" y="4158"/>
                </a:cubicBezTo>
                <a:cubicBezTo>
                  <a:pt x="7397" y="4258"/>
                  <a:pt x="7308" y="4357"/>
                  <a:pt x="7219" y="4457"/>
                </a:cubicBezTo>
                <a:lnTo>
                  <a:pt x="7194" y="4457"/>
                </a:lnTo>
                <a:cubicBezTo>
                  <a:pt x="7236" y="4390"/>
                  <a:pt x="7270" y="4329"/>
                  <a:pt x="7309" y="4270"/>
                </a:cubicBezTo>
                <a:cubicBezTo>
                  <a:pt x="7349" y="4212"/>
                  <a:pt x="7392" y="4156"/>
                  <a:pt x="7419" y="4086"/>
                </a:cubicBezTo>
                <a:cubicBezTo>
                  <a:pt x="7350" y="4178"/>
                  <a:pt x="7282" y="4269"/>
                  <a:pt x="7213" y="4360"/>
                </a:cubicBezTo>
                <a:cubicBezTo>
                  <a:pt x="7208" y="4359"/>
                  <a:pt x="7203" y="4358"/>
                  <a:pt x="7198" y="4357"/>
                </a:cubicBezTo>
                <a:cubicBezTo>
                  <a:pt x="7209" y="4320"/>
                  <a:pt x="7220" y="4284"/>
                  <a:pt x="7226" y="4264"/>
                </a:cubicBezTo>
                <a:cubicBezTo>
                  <a:pt x="7223" y="4254"/>
                  <a:pt x="7221" y="4245"/>
                  <a:pt x="7219" y="4235"/>
                </a:cubicBezTo>
                <a:cubicBezTo>
                  <a:pt x="7282" y="4139"/>
                  <a:pt x="7344" y="4043"/>
                  <a:pt x="7406" y="3947"/>
                </a:cubicBezTo>
                <a:cubicBezTo>
                  <a:pt x="7419" y="3928"/>
                  <a:pt x="7389" y="3911"/>
                  <a:pt x="7377" y="3929"/>
                </a:cubicBezTo>
                <a:cubicBezTo>
                  <a:pt x="7321" y="4015"/>
                  <a:pt x="7265" y="4102"/>
                  <a:pt x="7209" y="4188"/>
                </a:cubicBezTo>
                <a:cubicBezTo>
                  <a:pt x="7206" y="4177"/>
                  <a:pt x="7204" y="4165"/>
                  <a:pt x="7201" y="4154"/>
                </a:cubicBezTo>
                <a:cubicBezTo>
                  <a:pt x="7257" y="4033"/>
                  <a:pt x="7312" y="3911"/>
                  <a:pt x="7367" y="3789"/>
                </a:cubicBezTo>
                <a:cubicBezTo>
                  <a:pt x="7376" y="3769"/>
                  <a:pt x="7347" y="3751"/>
                  <a:pt x="7338" y="3772"/>
                </a:cubicBezTo>
                <a:cubicBezTo>
                  <a:pt x="7288" y="3880"/>
                  <a:pt x="7238" y="3989"/>
                  <a:pt x="7189" y="4098"/>
                </a:cubicBezTo>
                <a:cubicBezTo>
                  <a:pt x="7194" y="4057"/>
                  <a:pt x="7199" y="4015"/>
                  <a:pt x="7204" y="3974"/>
                </a:cubicBezTo>
                <a:cubicBezTo>
                  <a:pt x="7206" y="3952"/>
                  <a:pt x="7172" y="3952"/>
                  <a:pt x="7169" y="3974"/>
                </a:cubicBezTo>
                <a:cubicBezTo>
                  <a:pt x="7168" y="3981"/>
                  <a:pt x="7167" y="3989"/>
                  <a:pt x="7166" y="3997"/>
                </a:cubicBezTo>
                <a:cubicBezTo>
                  <a:pt x="7145" y="3893"/>
                  <a:pt x="7124" y="3790"/>
                  <a:pt x="7049" y="3705"/>
                </a:cubicBezTo>
                <a:cubicBezTo>
                  <a:pt x="7030" y="3683"/>
                  <a:pt x="7024" y="3646"/>
                  <a:pt x="7022" y="3615"/>
                </a:cubicBezTo>
                <a:cubicBezTo>
                  <a:pt x="7005" y="3410"/>
                  <a:pt x="6902" y="3245"/>
                  <a:pt x="6768" y="3099"/>
                </a:cubicBezTo>
                <a:cubicBezTo>
                  <a:pt x="6691" y="3017"/>
                  <a:pt x="6656" y="2934"/>
                  <a:pt x="6658" y="2816"/>
                </a:cubicBezTo>
                <a:cubicBezTo>
                  <a:pt x="6663" y="2541"/>
                  <a:pt x="6511" y="2336"/>
                  <a:pt x="6308" y="2174"/>
                </a:cubicBezTo>
                <a:cubicBezTo>
                  <a:pt x="6215" y="2098"/>
                  <a:pt x="6095" y="2052"/>
                  <a:pt x="5981" y="2006"/>
                </a:cubicBezTo>
                <a:cubicBezTo>
                  <a:pt x="5896" y="1971"/>
                  <a:pt x="5853" y="2017"/>
                  <a:pt x="5877" y="2106"/>
                </a:cubicBezTo>
                <a:cubicBezTo>
                  <a:pt x="5890" y="2156"/>
                  <a:pt x="5915" y="2202"/>
                  <a:pt x="5938" y="2248"/>
                </a:cubicBezTo>
                <a:cubicBezTo>
                  <a:pt x="5992" y="2359"/>
                  <a:pt x="6051" y="2468"/>
                  <a:pt x="6102" y="2580"/>
                </a:cubicBezTo>
                <a:cubicBezTo>
                  <a:pt x="6115" y="2608"/>
                  <a:pt x="6108" y="2646"/>
                  <a:pt x="6110" y="2679"/>
                </a:cubicBezTo>
                <a:cubicBezTo>
                  <a:pt x="6077" y="2680"/>
                  <a:pt x="6045" y="2683"/>
                  <a:pt x="6012" y="2682"/>
                </a:cubicBezTo>
                <a:cubicBezTo>
                  <a:pt x="5875" y="2678"/>
                  <a:pt x="5738" y="2661"/>
                  <a:pt x="5602" y="2672"/>
                </a:cubicBezTo>
                <a:cubicBezTo>
                  <a:pt x="5446" y="2685"/>
                  <a:pt x="5310" y="2686"/>
                  <a:pt x="5157" y="2608"/>
                </a:cubicBezTo>
                <a:cubicBezTo>
                  <a:pt x="4951" y="2503"/>
                  <a:pt x="4719" y="2426"/>
                  <a:pt x="4490" y="2393"/>
                </a:cubicBezTo>
                <a:cubicBezTo>
                  <a:pt x="4309" y="2367"/>
                  <a:pt x="4115" y="2422"/>
                  <a:pt x="3928" y="2449"/>
                </a:cubicBezTo>
                <a:cubicBezTo>
                  <a:pt x="3642" y="2490"/>
                  <a:pt x="3362" y="2554"/>
                  <a:pt x="3122" y="2729"/>
                </a:cubicBezTo>
                <a:cubicBezTo>
                  <a:pt x="2809" y="2958"/>
                  <a:pt x="2511" y="3204"/>
                  <a:pt x="2356" y="3573"/>
                </a:cubicBezTo>
                <a:cubicBezTo>
                  <a:pt x="2312" y="3679"/>
                  <a:pt x="2285" y="3791"/>
                  <a:pt x="2256" y="3903"/>
                </a:cubicBezTo>
                <a:cubicBezTo>
                  <a:pt x="2166" y="3794"/>
                  <a:pt x="2090" y="3670"/>
                  <a:pt x="2028" y="3533"/>
                </a:cubicBezTo>
                <a:cubicBezTo>
                  <a:pt x="1945" y="3354"/>
                  <a:pt x="1872" y="3171"/>
                  <a:pt x="1786" y="2993"/>
                </a:cubicBezTo>
                <a:cubicBezTo>
                  <a:pt x="1768" y="2957"/>
                  <a:pt x="1712" y="2938"/>
                  <a:pt x="1674" y="2911"/>
                </a:cubicBezTo>
                <a:cubicBezTo>
                  <a:pt x="1657" y="2921"/>
                  <a:pt x="1640" y="2930"/>
                  <a:pt x="1622" y="2940"/>
                </a:cubicBezTo>
                <a:cubicBezTo>
                  <a:pt x="1633" y="2695"/>
                  <a:pt x="1656" y="2450"/>
                  <a:pt x="1651" y="2206"/>
                </a:cubicBezTo>
                <a:cubicBezTo>
                  <a:pt x="1647" y="2029"/>
                  <a:pt x="1751" y="1873"/>
                  <a:pt x="1708" y="1684"/>
                </a:cubicBezTo>
                <a:cubicBezTo>
                  <a:pt x="1686" y="1592"/>
                  <a:pt x="1788" y="1470"/>
                  <a:pt x="1839" y="1364"/>
                </a:cubicBezTo>
                <a:cubicBezTo>
                  <a:pt x="1899" y="1240"/>
                  <a:pt x="1964" y="1120"/>
                  <a:pt x="2032" y="989"/>
                </a:cubicBezTo>
                <a:cubicBezTo>
                  <a:pt x="1941" y="941"/>
                  <a:pt x="1981" y="887"/>
                  <a:pt x="2032" y="819"/>
                </a:cubicBezTo>
                <a:cubicBezTo>
                  <a:pt x="2088" y="746"/>
                  <a:pt x="2147" y="666"/>
                  <a:pt x="2170" y="580"/>
                </a:cubicBezTo>
                <a:cubicBezTo>
                  <a:pt x="2220" y="397"/>
                  <a:pt x="2248" y="208"/>
                  <a:pt x="2285" y="21"/>
                </a:cubicBezTo>
                <a:cubicBezTo>
                  <a:pt x="2272" y="17"/>
                  <a:pt x="2259" y="13"/>
                  <a:pt x="2246" y="10"/>
                </a:cubicBezTo>
                <a:cubicBezTo>
                  <a:pt x="2212" y="40"/>
                  <a:pt x="2177" y="69"/>
                  <a:pt x="2136" y="105"/>
                </a:cubicBezTo>
                <a:cubicBezTo>
                  <a:pt x="2112" y="72"/>
                  <a:pt x="2093" y="43"/>
                  <a:pt x="2063" y="1"/>
                </a:cubicBezTo>
                <a:cubicBezTo>
                  <a:pt x="1990" y="64"/>
                  <a:pt x="1920" y="124"/>
                  <a:pt x="1820" y="210"/>
                </a:cubicBezTo>
                <a:cubicBezTo>
                  <a:pt x="1853" y="137"/>
                  <a:pt x="1870" y="100"/>
                  <a:pt x="1904" y="27"/>
                </a:cubicBezTo>
                <a:cubicBezTo>
                  <a:pt x="1825" y="92"/>
                  <a:pt x="1773" y="134"/>
                  <a:pt x="1722" y="176"/>
                </a:cubicBezTo>
                <a:cubicBezTo>
                  <a:pt x="1716" y="171"/>
                  <a:pt x="1711" y="165"/>
                  <a:pt x="1705" y="160"/>
                </a:cubicBezTo>
                <a:cubicBezTo>
                  <a:pt x="1730" y="118"/>
                  <a:pt x="1755" y="76"/>
                  <a:pt x="1780" y="33"/>
                </a:cubicBezTo>
                <a:cubicBezTo>
                  <a:pt x="1774" y="22"/>
                  <a:pt x="1769" y="11"/>
                  <a:pt x="1763" y="0"/>
                </a:cubicBezTo>
                <a:cubicBezTo>
                  <a:pt x="1670" y="40"/>
                  <a:pt x="1557" y="59"/>
                  <a:pt x="1490" y="125"/>
                </a:cubicBezTo>
                <a:cubicBezTo>
                  <a:pt x="1363" y="249"/>
                  <a:pt x="1195" y="301"/>
                  <a:pt x="1050" y="320"/>
                </a:cubicBezTo>
                <a:cubicBezTo>
                  <a:pt x="852" y="346"/>
                  <a:pt x="858" y="471"/>
                  <a:pt x="821" y="592"/>
                </a:cubicBezTo>
                <a:cubicBezTo>
                  <a:pt x="756" y="609"/>
                  <a:pt x="693" y="625"/>
                  <a:pt x="615" y="646"/>
                </a:cubicBezTo>
                <a:cubicBezTo>
                  <a:pt x="602" y="711"/>
                  <a:pt x="584" y="796"/>
                  <a:pt x="558" y="919"/>
                </a:cubicBezTo>
                <a:cubicBezTo>
                  <a:pt x="537" y="857"/>
                  <a:pt x="528" y="830"/>
                  <a:pt x="519" y="804"/>
                </a:cubicBezTo>
                <a:cubicBezTo>
                  <a:pt x="508" y="799"/>
                  <a:pt x="496" y="794"/>
                  <a:pt x="485" y="790"/>
                </a:cubicBezTo>
                <a:cubicBezTo>
                  <a:pt x="431" y="922"/>
                  <a:pt x="380" y="1055"/>
                  <a:pt x="322" y="1185"/>
                </a:cubicBezTo>
                <a:cubicBezTo>
                  <a:pt x="309" y="1216"/>
                  <a:pt x="277" y="1238"/>
                  <a:pt x="253" y="1264"/>
                </a:cubicBezTo>
                <a:cubicBezTo>
                  <a:pt x="242" y="1257"/>
                  <a:pt x="230" y="1250"/>
                  <a:pt x="219" y="1243"/>
                </a:cubicBezTo>
                <a:cubicBezTo>
                  <a:pt x="234" y="1304"/>
                  <a:pt x="266" y="1418"/>
                  <a:pt x="261" y="1420"/>
                </a:cubicBezTo>
                <a:cubicBezTo>
                  <a:pt x="131" y="1464"/>
                  <a:pt x="243" y="1558"/>
                  <a:pt x="211" y="1629"/>
                </a:cubicBezTo>
                <a:cubicBezTo>
                  <a:pt x="193" y="1615"/>
                  <a:pt x="176" y="1603"/>
                  <a:pt x="144" y="1578"/>
                </a:cubicBezTo>
                <a:cubicBezTo>
                  <a:pt x="173" y="1694"/>
                  <a:pt x="142" y="1776"/>
                  <a:pt x="39" y="1847"/>
                </a:cubicBezTo>
                <a:cubicBezTo>
                  <a:pt x="34" y="1925"/>
                  <a:pt x="132" y="2036"/>
                  <a:pt x="13" y="2131"/>
                </a:cubicBezTo>
                <a:cubicBezTo>
                  <a:pt x="0" y="2141"/>
                  <a:pt x="21" y="2192"/>
                  <a:pt x="24" y="2224"/>
                </a:cubicBezTo>
                <a:cubicBezTo>
                  <a:pt x="31" y="2310"/>
                  <a:pt x="118" y="2382"/>
                  <a:pt x="43" y="2489"/>
                </a:cubicBezTo>
                <a:cubicBezTo>
                  <a:pt x="20" y="2521"/>
                  <a:pt x="109" y="2631"/>
                  <a:pt x="161" y="2732"/>
                </a:cubicBezTo>
                <a:cubicBezTo>
                  <a:pt x="110" y="2700"/>
                  <a:pt x="84" y="2683"/>
                  <a:pt x="27" y="2648"/>
                </a:cubicBezTo>
                <a:cubicBezTo>
                  <a:pt x="84" y="2834"/>
                  <a:pt x="147" y="2990"/>
                  <a:pt x="178" y="3151"/>
                </a:cubicBezTo>
                <a:cubicBezTo>
                  <a:pt x="207" y="3302"/>
                  <a:pt x="280" y="3428"/>
                  <a:pt x="335" y="3566"/>
                </a:cubicBezTo>
                <a:cubicBezTo>
                  <a:pt x="413" y="3763"/>
                  <a:pt x="552" y="3882"/>
                  <a:pt x="718" y="3989"/>
                </a:cubicBezTo>
                <a:cubicBezTo>
                  <a:pt x="702" y="3991"/>
                  <a:pt x="686" y="3993"/>
                  <a:pt x="670" y="3996"/>
                </a:cubicBezTo>
                <a:cubicBezTo>
                  <a:pt x="819" y="4290"/>
                  <a:pt x="1102" y="4427"/>
                  <a:pt x="1363" y="4588"/>
                </a:cubicBezTo>
                <a:cubicBezTo>
                  <a:pt x="1486" y="4664"/>
                  <a:pt x="1606" y="4747"/>
                  <a:pt x="1735" y="4810"/>
                </a:cubicBezTo>
                <a:cubicBezTo>
                  <a:pt x="1842" y="4863"/>
                  <a:pt x="1958" y="4900"/>
                  <a:pt x="2073" y="4930"/>
                </a:cubicBezTo>
                <a:cubicBezTo>
                  <a:pt x="2173" y="4955"/>
                  <a:pt x="2274" y="4981"/>
                  <a:pt x="2374" y="5006"/>
                </a:cubicBezTo>
                <a:cubicBezTo>
                  <a:pt x="2415" y="5070"/>
                  <a:pt x="2467" y="5121"/>
                  <a:pt x="2531" y="5164"/>
                </a:cubicBezTo>
                <a:cubicBezTo>
                  <a:pt x="2556" y="5180"/>
                  <a:pt x="2577" y="5204"/>
                  <a:pt x="2608" y="5233"/>
                </a:cubicBezTo>
                <a:cubicBezTo>
                  <a:pt x="2525" y="5261"/>
                  <a:pt x="2451" y="5281"/>
                  <a:pt x="2381" y="5309"/>
                </a:cubicBezTo>
                <a:cubicBezTo>
                  <a:pt x="2283" y="5349"/>
                  <a:pt x="2271" y="5417"/>
                  <a:pt x="2364" y="5468"/>
                </a:cubicBezTo>
                <a:cubicBezTo>
                  <a:pt x="2478" y="5532"/>
                  <a:pt x="2601" y="5587"/>
                  <a:pt x="2727" y="5619"/>
                </a:cubicBezTo>
                <a:cubicBezTo>
                  <a:pt x="2899" y="5662"/>
                  <a:pt x="3074" y="5689"/>
                  <a:pt x="3232" y="5781"/>
                </a:cubicBezTo>
                <a:cubicBezTo>
                  <a:pt x="3288" y="5814"/>
                  <a:pt x="3363" y="5816"/>
                  <a:pt x="3443" y="5836"/>
                </a:cubicBezTo>
                <a:cubicBezTo>
                  <a:pt x="3421" y="5806"/>
                  <a:pt x="3408" y="5789"/>
                  <a:pt x="3395" y="5772"/>
                </a:cubicBezTo>
                <a:cubicBezTo>
                  <a:pt x="3397" y="5765"/>
                  <a:pt x="3399" y="5758"/>
                  <a:pt x="3401" y="5752"/>
                </a:cubicBezTo>
                <a:cubicBezTo>
                  <a:pt x="3470" y="5771"/>
                  <a:pt x="3539" y="5791"/>
                  <a:pt x="3619" y="5814"/>
                </a:cubicBezTo>
                <a:cubicBezTo>
                  <a:pt x="3593" y="5778"/>
                  <a:pt x="3574" y="5750"/>
                  <a:pt x="3551" y="5717"/>
                </a:cubicBezTo>
                <a:cubicBezTo>
                  <a:pt x="3590" y="5728"/>
                  <a:pt x="3624" y="5737"/>
                  <a:pt x="3658" y="5747"/>
                </a:cubicBezTo>
                <a:cubicBezTo>
                  <a:pt x="3663" y="5739"/>
                  <a:pt x="3668" y="5731"/>
                  <a:pt x="3673" y="5724"/>
                </a:cubicBezTo>
                <a:cubicBezTo>
                  <a:pt x="3600" y="5666"/>
                  <a:pt x="3528" y="5608"/>
                  <a:pt x="3452" y="5547"/>
                </a:cubicBezTo>
                <a:cubicBezTo>
                  <a:pt x="3549" y="5515"/>
                  <a:pt x="3628" y="5524"/>
                  <a:pt x="3726" y="5572"/>
                </a:cubicBezTo>
                <a:cubicBezTo>
                  <a:pt x="3831" y="5623"/>
                  <a:pt x="3955" y="5667"/>
                  <a:pt x="4089" y="5612"/>
                </a:cubicBezTo>
                <a:cubicBezTo>
                  <a:pt x="4155" y="5584"/>
                  <a:pt x="4241" y="5604"/>
                  <a:pt x="4314" y="5589"/>
                </a:cubicBezTo>
                <a:cubicBezTo>
                  <a:pt x="4414" y="5568"/>
                  <a:pt x="4499" y="5571"/>
                  <a:pt x="4566" y="5661"/>
                </a:cubicBezTo>
                <a:cubicBezTo>
                  <a:pt x="4577" y="5676"/>
                  <a:pt x="4606" y="5684"/>
                  <a:pt x="4627" y="5685"/>
                </a:cubicBezTo>
                <a:cubicBezTo>
                  <a:pt x="4735" y="5690"/>
                  <a:pt x="4832" y="5720"/>
                  <a:pt x="4929" y="5771"/>
                </a:cubicBezTo>
                <a:cubicBezTo>
                  <a:pt x="4995" y="5806"/>
                  <a:pt x="5083" y="5798"/>
                  <a:pt x="5160" y="5816"/>
                </a:cubicBezTo>
                <a:cubicBezTo>
                  <a:pt x="5223" y="5831"/>
                  <a:pt x="5286" y="5851"/>
                  <a:pt x="5347" y="5875"/>
                </a:cubicBezTo>
                <a:cubicBezTo>
                  <a:pt x="5412" y="5900"/>
                  <a:pt x="5474" y="5933"/>
                  <a:pt x="5548" y="5967"/>
                </a:cubicBezTo>
                <a:cubicBezTo>
                  <a:pt x="5546" y="5938"/>
                  <a:pt x="5545" y="5924"/>
                  <a:pt x="5543" y="5903"/>
                </a:cubicBezTo>
                <a:cubicBezTo>
                  <a:pt x="5585" y="5917"/>
                  <a:pt x="5624" y="5931"/>
                  <a:pt x="5668" y="5946"/>
                </a:cubicBezTo>
                <a:cubicBezTo>
                  <a:pt x="5664" y="5920"/>
                  <a:pt x="5659" y="5893"/>
                  <a:pt x="5653" y="5858"/>
                </a:cubicBezTo>
                <a:cubicBezTo>
                  <a:pt x="5721" y="5876"/>
                  <a:pt x="5786" y="5894"/>
                  <a:pt x="5861" y="5915"/>
                </a:cubicBezTo>
                <a:cubicBezTo>
                  <a:pt x="5817" y="5859"/>
                  <a:pt x="5778" y="5811"/>
                  <a:pt x="5733" y="5753"/>
                </a:cubicBezTo>
                <a:cubicBezTo>
                  <a:pt x="5760" y="5745"/>
                  <a:pt x="5781" y="5738"/>
                  <a:pt x="5805" y="5730"/>
                </a:cubicBezTo>
                <a:cubicBezTo>
                  <a:pt x="5739" y="5624"/>
                  <a:pt x="5632" y="5604"/>
                  <a:pt x="5499" y="5605"/>
                </a:cubicBezTo>
                <a:cubicBezTo>
                  <a:pt x="5570" y="5540"/>
                  <a:pt x="5640" y="5553"/>
                  <a:pt x="5703" y="5559"/>
                </a:cubicBezTo>
                <a:cubicBezTo>
                  <a:pt x="5889" y="5577"/>
                  <a:pt x="6075" y="5597"/>
                  <a:pt x="6261" y="5621"/>
                </a:cubicBezTo>
                <a:cubicBezTo>
                  <a:pt x="6305" y="5627"/>
                  <a:pt x="6347" y="5649"/>
                  <a:pt x="6389" y="5668"/>
                </a:cubicBezTo>
                <a:cubicBezTo>
                  <a:pt x="6446" y="5693"/>
                  <a:pt x="6503" y="5720"/>
                  <a:pt x="6558" y="5750"/>
                </a:cubicBezTo>
                <a:cubicBezTo>
                  <a:pt x="6584" y="5764"/>
                  <a:pt x="6604" y="5788"/>
                  <a:pt x="6639" y="5818"/>
                </a:cubicBezTo>
                <a:cubicBezTo>
                  <a:pt x="6631" y="5771"/>
                  <a:pt x="6625" y="5735"/>
                  <a:pt x="6616" y="5682"/>
                </a:cubicBezTo>
                <a:cubicBezTo>
                  <a:pt x="6690" y="5698"/>
                  <a:pt x="6755" y="5712"/>
                  <a:pt x="6826" y="5727"/>
                </a:cubicBezTo>
                <a:cubicBezTo>
                  <a:pt x="6819" y="5705"/>
                  <a:pt x="6811" y="5678"/>
                  <a:pt x="6797" y="5632"/>
                </a:cubicBezTo>
                <a:cubicBezTo>
                  <a:pt x="6850" y="5648"/>
                  <a:pt x="6893" y="5661"/>
                  <a:pt x="6956" y="5681"/>
                </a:cubicBezTo>
                <a:cubicBezTo>
                  <a:pt x="6918" y="5630"/>
                  <a:pt x="6891" y="5593"/>
                  <a:pt x="6859" y="5550"/>
                </a:cubicBezTo>
                <a:cubicBezTo>
                  <a:pt x="6875" y="5548"/>
                  <a:pt x="6888" y="5547"/>
                  <a:pt x="6909" y="5545"/>
                </a:cubicBezTo>
                <a:cubicBezTo>
                  <a:pt x="6846" y="5454"/>
                  <a:pt x="6769" y="5399"/>
                  <a:pt x="6662" y="5399"/>
                </a:cubicBezTo>
                <a:cubicBezTo>
                  <a:pt x="6694" y="5290"/>
                  <a:pt x="6725" y="5182"/>
                  <a:pt x="6757" y="5073"/>
                </a:cubicBezTo>
                <a:cubicBezTo>
                  <a:pt x="6760" y="5075"/>
                  <a:pt x="6764" y="5077"/>
                  <a:pt x="6768" y="5079"/>
                </a:cubicBezTo>
                <a:cubicBezTo>
                  <a:pt x="6764" y="5153"/>
                  <a:pt x="6760" y="5226"/>
                  <a:pt x="6756" y="5300"/>
                </a:cubicBezTo>
                <a:cubicBezTo>
                  <a:pt x="6759" y="5301"/>
                  <a:pt x="6763" y="5301"/>
                  <a:pt x="6767" y="5302"/>
                </a:cubicBezTo>
                <a:cubicBezTo>
                  <a:pt x="6778" y="5227"/>
                  <a:pt x="6790" y="5152"/>
                  <a:pt x="6801" y="5078"/>
                </a:cubicBezTo>
                <a:cubicBezTo>
                  <a:pt x="6807" y="5078"/>
                  <a:pt x="6813" y="5078"/>
                  <a:pt x="6819" y="5078"/>
                </a:cubicBezTo>
                <a:cubicBezTo>
                  <a:pt x="6821" y="5092"/>
                  <a:pt x="6822" y="5106"/>
                  <a:pt x="6824" y="5120"/>
                </a:cubicBezTo>
                <a:cubicBezTo>
                  <a:pt x="6795" y="5195"/>
                  <a:pt x="6788" y="5277"/>
                  <a:pt x="6803" y="5359"/>
                </a:cubicBezTo>
                <a:cubicBezTo>
                  <a:pt x="6807" y="5381"/>
                  <a:pt x="6841" y="5372"/>
                  <a:pt x="6837" y="5350"/>
                </a:cubicBezTo>
                <a:cubicBezTo>
                  <a:pt x="6818" y="5246"/>
                  <a:pt x="6838" y="5145"/>
                  <a:pt x="6893" y="5058"/>
                </a:cubicBezTo>
                <a:cubicBezTo>
                  <a:pt x="6904" y="5053"/>
                  <a:pt x="6917" y="5048"/>
                  <a:pt x="6933" y="5045"/>
                </a:cubicBezTo>
                <a:cubicBezTo>
                  <a:pt x="7230" y="4991"/>
                  <a:pt x="7263" y="4895"/>
                  <a:pt x="7241" y="4634"/>
                </a:cubicBezTo>
                <a:cubicBezTo>
                  <a:pt x="7297" y="4615"/>
                  <a:pt x="7353" y="4596"/>
                  <a:pt x="7410" y="4578"/>
                </a:cubicBezTo>
                <a:cubicBezTo>
                  <a:pt x="7431" y="4570"/>
                  <a:pt x="7422" y="4537"/>
                  <a:pt x="7400" y="4544"/>
                </a:cubicBezTo>
                <a:cubicBezTo>
                  <a:pt x="7376" y="4552"/>
                  <a:pt x="7352" y="4560"/>
                  <a:pt x="7328" y="4568"/>
                </a:cubicBezTo>
                <a:cubicBezTo>
                  <a:pt x="7353" y="4552"/>
                  <a:pt x="7378" y="4536"/>
                  <a:pt x="7403" y="4520"/>
                </a:cubicBezTo>
                <a:cubicBezTo>
                  <a:pt x="7422" y="4508"/>
                  <a:pt x="7405" y="4478"/>
                  <a:pt x="7386" y="4490"/>
                </a:cubicBezTo>
                <a:cubicBezTo>
                  <a:pt x="7362" y="4506"/>
                  <a:pt x="7338" y="4521"/>
                  <a:pt x="7314" y="4537"/>
                </a:cubicBezTo>
                <a:cubicBezTo>
                  <a:pt x="7399" y="4466"/>
                  <a:pt x="7485" y="4395"/>
                  <a:pt x="7570" y="4324"/>
                </a:cubicBezTo>
                <a:cubicBezTo>
                  <a:pt x="7588" y="4309"/>
                  <a:pt x="7563" y="4285"/>
                  <a:pt x="7546" y="4299"/>
                </a:cubicBezTo>
                <a:close/>
                <a:moveTo>
                  <a:pt x="6626" y="5400"/>
                </a:moveTo>
                <a:cubicBezTo>
                  <a:pt x="6491" y="5404"/>
                  <a:pt x="6368" y="5368"/>
                  <a:pt x="6250" y="5279"/>
                </a:cubicBezTo>
                <a:cubicBezTo>
                  <a:pt x="6279" y="5254"/>
                  <a:pt x="6303" y="5232"/>
                  <a:pt x="6329" y="5212"/>
                </a:cubicBezTo>
                <a:cubicBezTo>
                  <a:pt x="6354" y="5192"/>
                  <a:pt x="6393" y="5181"/>
                  <a:pt x="6403" y="5156"/>
                </a:cubicBezTo>
                <a:cubicBezTo>
                  <a:pt x="6436" y="5076"/>
                  <a:pt x="6498" y="5085"/>
                  <a:pt x="6577" y="5089"/>
                </a:cubicBezTo>
                <a:cubicBezTo>
                  <a:pt x="6549" y="5146"/>
                  <a:pt x="6526" y="5196"/>
                  <a:pt x="6496" y="5258"/>
                </a:cubicBezTo>
                <a:cubicBezTo>
                  <a:pt x="6570" y="5202"/>
                  <a:pt x="6571" y="5091"/>
                  <a:pt x="6677" y="5071"/>
                </a:cubicBezTo>
                <a:cubicBezTo>
                  <a:pt x="6646" y="5140"/>
                  <a:pt x="6615" y="5208"/>
                  <a:pt x="6584" y="5276"/>
                </a:cubicBezTo>
                <a:cubicBezTo>
                  <a:pt x="6574" y="5296"/>
                  <a:pt x="6604" y="5314"/>
                  <a:pt x="6613" y="5294"/>
                </a:cubicBezTo>
                <a:cubicBezTo>
                  <a:pt x="6631" y="5256"/>
                  <a:pt x="6648" y="5218"/>
                  <a:pt x="6666" y="5180"/>
                </a:cubicBezTo>
                <a:cubicBezTo>
                  <a:pt x="6680" y="5157"/>
                  <a:pt x="6695" y="5135"/>
                  <a:pt x="6710" y="5113"/>
                </a:cubicBezTo>
                <a:cubicBezTo>
                  <a:pt x="6682" y="5208"/>
                  <a:pt x="6654" y="5304"/>
                  <a:pt x="6626" y="540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51" name="fox-sitting_84155"/>
          <p:cNvSpPr>
            <a:spLocks noChangeAspect="1"/>
          </p:cNvSpPr>
          <p:nvPr/>
        </p:nvSpPr>
        <p:spPr bwMode="auto">
          <a:xfrm>
            <a:off x="1228893" y="6138742"/>
            <a:ext cx="356552" cy="296448"/>
          </a:xfrm>
          <a:custGeom>
            <a:avLst/>
            <a:gdLst>
              <a:gd name="T0" fmla="*/ 2519 w 2845"/>
              <a:gd name="T1" fmla="*/ 720 h 2369"/>
              <a:gd name="T2" fmla="*/ 2719 w 2845"/>
              <a:gd name="T3" fmla="*/ 718 h 2369"/>
              <a:gd name="T4" fmla="*/ 2727 w 2845"/>
              <a:gd name="T5" fmla="*/ 602 h 2369"/>
              <a:gd name="T6" fmla="*/ 2532 w 2845"/>
              <a:gd name="T7" fmla="*/ 415 h 2369"/>
              <a:gd name="T8" fmla="*/ 2421 w 2845"/>
              <a:gd name="T9" fmla="*/ 261 h 2369"/>
              <a:gd name="T10" fmla="*/ 2424 w 2845"/>
              <a:gd name="T11" fmla="*/ 13 h 2369"/>
              <a:gd name="T12" fmla="*/ 2183 w 2845"/>
              <a:gd name="T13" fmla="*/ 196 h 2369"/>
              <a:gd name="T14" fmla="*/ 1887 w 2845"/>
              <a:gd name="T15" fmla="*/ 600 h 2369"/>
              <a:gd name="T16" fmla="*/ 1655 w 2845"/>
              <a:gd name="T17" fmla="*/ 1027 h 2369"/>
              <a:gd name="T18" fmla="*/ 953 w 2845"/>
              <a:gd name="T19" fmla="*/ 1942 h 2369"/>
              <a:gd name="T20" fmla="*/ 975 w 2845"/>
              <a:gd name="T21" fmla="*/ 2144 h 2369"/>
              <a:gd name="T22" fmla="*/ 870 w 2845"/>
              <a:gd name="T23" fmla="*/ 1510 h 2369"/>
              <a:gd name="T24" fmla="*/ 0 w 2845"/>
              <a:gd name="T25" fmla="*/ 715 h 2369"/>
              <a:gd name="T26" fmla="*/ 289 w 2845"/>
              <a:gd name="T27" fmla="*/ 1363 h 2369"/>
              <a:gd name="T28" fmla="*/ 934 w 2845"/>
              <a:gd name="T29" fmla="*/ 2369 h 2369"/>
              <a:gd name="T30" fmla="*/ 1160 w 2845"/>
              <a:gd name="T31" fmla="*/ 2369 h 2369"/>
              <a:gd name="T32" fmla="*/ 1398 w 2845"/>
              <a:gd name="T33" fmla="*/ 2369 h 2369"/>
              <a:gd name="T34" fmla="*/ 1715 w 2845"/>
              <a:gd name="T35" fmla="*/ 2369 h 2369"/>
              <a:gd name="T36" fmla="*/ 1857 w 2845"/>
              <a:gd name="T37" fmla="*/ 2311 h 2369"/>
              <a:gd name="T38" fmla="*/ 1612 w 2845"/>
              <a:gd name="T39" fmla="*/ 2212 h 2369"/>
              <a:gd name="T40" fmla="*/ 2020 w 2845"/>
              <a:gd name="T41" fmla="*/ 1816 h 2369"/>
              <a:gd name="T42" fmla="*/ 2434 w 2845"/>
              <a:gd name="T43" fmla="*/ 2367 h 2369"/>
              <a:gd name="T44" fmla="*/ 2667 w 2845"/>
              <a:gd name="T45" fmla="*/ 2367 h 2369"/>
              <a:gd name="T46" fmla="*/ 2742 w 2845"/>
              <a:gd name="T47" fmla="*/ 2293 h 2369"/>
              <a:gd name="T48" fmla="*/ 2643 w 2845"/>
              <a:gd name="T49" fmla="*/ 2230 h 2369"/>
              <a:gd name="T50" fmla="*/ 2494 w 2845"/>
              <a:gd name="T51" fmla="*/ 2180 h 2369"/>
              <a:gd name="T52" fmla="*/ 2286 w 2845"/>
              <a:gd name="T53" fmla="*/ 1580 h 2369"/>
              <a:gd name="T54" fmla="*/ 2326 w 2845"/>
              <a:gd name="T55" fmla="*/ 1448 h 2369"/>
              <a:gd name="T56" fmla="*/ 2504 w 2845"/>
              <a:gd name="T57" fmla="*/ 1021 h 2369"/>
              <a:gd name="T58" fmla="*/ 2414 w 2845"/>
              <a:gd name="T59" fmla="*/ 793 h 2369"/>
              <a:gd name="T60" fmla="*/ 2519 w 2845"/>
              <a:gd name="T61" fmla="*/ 720 h 2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45" h="2369">
                <a:moveTo>
                  <a:pt x="2519" y="720"/>
                </a:moveTo>
                <a:cubicBezTo>
                  <a:pt x="2551" y="714"/>
                  <a:pt x="2638" y="759"/>
                  <a:pt x="2719" y="718"/>
                </a:cubicBezTo>
                <a:cubicBezTo>
                  <a:pt x="2845" y="652"/>
                  <a:pt x="2777" y="624"/>
                  <a:pt x="2727" y="602"/>
                </a:cubicBezTo>
                <a:cubicBezTo>
                  <a:pt x="2676" y="579"/>
                  <a:pt x="2544" y="534"/>
                  <a:pt x="2532" y="415"/>
                </a:cubicBezTo>
                <a:cubicBezTo>
                  <a:pt x="2521" y="295"/>
                  <a:pt x="2421" y="261"/>
                  <a:pt x="2421" y="261"/>
                </a:cubicBezTo>
                <a:cubicBezTo>
                  <a:pt x="2421" y="261"/>
                  <a:pt x="2467" y="26"/>
                  <a:pt x="2424" y="13"/>
                </a:cubicBezTo>
                <a:cubicBezTo>
                  <a:pt x="2380" y="0"/>
                  <a:pt x="2225" y="159"/>
                  <a:pt x="2183" y="196"/>
                </a:cubicBezTo>
                <a:cubicBezTo>
                  <a:pt x="2041" y="196"/>
                  <a:pt x="1891" y="382"/>
                  <a:pt x="1887" y="600"/>
                </a:cubicBezTo>
                <a:cubicBezTo>
                  <a:pt x="1884" y="819"/>
                  <a:pt x="1770" y="979"/>
                  <a:pt x="1655" y="1027"/>
                </a:cubicBezTo>
                <a:cubicBezTo>
                  <a:pt x="991" y="1243"/>
                  <a:pt x="951" y="1643"/>
                  <a:pt x="953" y="1942"/>
                </a:cubicBezTo>
                <a:cubicBezTo>
                  <a:pt x="953" y="2021"/>
                  <a:pt x="962" y="2088"/>
                  <a:pt x="975" y="2144"/>
                </a:cubicBezTo>
                <a:cubicBezTo>
                  <a:pt x="904" y="2076"/>
                  <a:pt x="802" y="1876"/>
                  <a:pt x="870" y="1510"/>
                </a:cubicBezTo>
                <a:cubicBezTo>
                  <a:pt x="955" y="1050"/>
                  <a:pt x="706" y="593"/>
                  <a:pt x="0" y="715"/>
                </a:cubicBezTo>
                <a:cubicBezTo>
                  <a:pt x="260" y="839"/>
                  <a:pt x="339" y="1174"/>
                  <a:pt x="289" y="1363"/>
                </a:cubicBezTo>
                <a:cubicBezTo>
                  <a:pt x="181" y="1771"/>
                  <a:pt x="150" y="2369"/>
                  <a:pt x="934" y="2369"/>
                </a:cubicBezTo>
                <a:lnTo>
                  <a:pt x="1160" y="2369"/>
                </a:lnTo>
                <a:lnTo>
                  <a:pt x="1398" y="2369"/>
                </a:lnTo>
                <a:lnTo>
                  <a:pt x="1715" y="2369"/>
                </a:lnTo>
                <a:cubicBezTo>
                  <a:pt x="1776" y="2369"/>
                  <a:pt x="1857" y="2369"/>
                  <a:pt x="1857" y="2311"/>
                </a:cubicBezTo>
                <a:cubicBezTo>
                  <a:pt x="1857" y="2246"/>
                  <a:pt x="1630" y="2228"/>
                  <a:pt x="1612" y="2212"/>
                </a:cubicBezTo>
                <a:cubicBezTo>
                  <a:pt x="1612" y="2212"/>
                  <a:pt x="1991" y="2183"/>
                  <a:pt x="2020" y="1816"/>
                </a:cubicBezTo>
                <a:cubicBezTo>
                  <a:pt x="2020" y="1816"/>
                  <a:pt x="2334" y="2366"/>
                  <a:pt x="2434" y="2367"/>
                </a:cubicBezTo>
                <a:cubicBezTo>
                  <a:pt x="2534" y="2369"/>
                  <a:pt x="2603" y="2367"/>
                  <a:pt x="2667" y="2367"/>
                </a:cubicBezTo>
                <a:cubicBezTo>
                  <a:pt x="2721" y="2367"/>
                  <a:pt x="2742" y="2337"/>
                  <a:pt x="2742" y="2293"/>
                </a:cubicBezTo>
                <a:cubicBezTo>
                  <a:pt x="2742" y="2250"/>
                  <a:pt x="2679" y="2230"/>
                  <a:pt x="2643" y="2230"/>
                </a:cubicBezTo>
                <a:cubicBezTo>
                  <a:pt x="2610" y="2230"/>
                  <a:pt x="2537" y="2239"/>
                  <a:pt x="2494" y="2180"/>
                </a:cubicBezTo>
                <a:cubicBezTo>
                  <a:pt x="2277" y="1902"/>
                  <a:pt x="2286" y="1690"/>
                  <a:pt x="2286" y="1580"/>
                </a:cubicBezTo>
                <a:cubicBezTo>
                  <a:pt x="2286" y="1526"/>
                  <a:pt x="2303" y="1488"/>
                  <a:pt x="2326" y="1448"/>
                </a:cubicBezTo>
                <a:cubicBezTo>
                  <a:pt x="2483" y="1169"/>
                  <a:pt x="2504" y="1125"/>
                  <a:pt x="2504" y="1021"/>
                </a:cubicBezTo>
                <a:cubicBezTo>
                  <a:pt x="2505" y="917"/>
                  <a:pt x="2428" y="815"/>
                  <a:pt x="2414" y="793"/>
                </a:cubicBezTo>
                <a:cubicBezTo>
                  <a:pt x="2400" y="771"/>
                  <a:pt x="2449" y="735"/>
                  <a:pt x="2519" y="720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52" name="cat-geometric-silhouette_28704"/>
          <p:cNvSpPr>
            <a:spLocks noChangeAspect="1"/>
          </p:cNvSpPr>
          <p:nvPr/>
        </p:nvSpPr>
        <p:spPr bwMode="auto">
          <a:xfrm>
            <a:off x="8419943" y="6264414"/>
            <a:ext cx="356552" cy="323626"/>
          </a:xfrm>
          <a:custGeom>
            <a:avLst/>
            <a:gdLst>
              <a:gd name="T0" fmla="*/ 5279 w 5790"/>
              <a:gd name="T1" fmla="*/ 2796 h 5263"/>
              <a:gd name="T2" fmla="*/ 5297 w 5790"/>
              <a:gd name="T3" fmla="*/ 2126 h 5263"/>
              <a:gd name="T4" fmla="*/ 5278 w 5790"/>
              <a:gd name="T5" fmla="*/ 2071 h 5263"/>
              <a:gd name="T6" fmla="*/ 5225 w 5790"/>
              <a:gd name="T7" fmla="*/ 2048 h 5263"/>
              <a:gd name="T8" fmla="*/ 2954 w 5790"/>
              <a:gd name="T9" fmla="*/ 2048 h 5263"/>
              <a:gd name="T10" fmla="*/ 2125 w 5790"/>
              <a:gd name="T11" fmla="*/ 1941 h 5263"/>
              <a:gd name="T12" fmla="*/ 1786 w 5790"/>
              <a:gd name="T13" fmla="*/ 1268 h 5263"/>
              <a:gd name="T14" fmla="*/ 1617 w 5790"/>
              <a:gd name="T15" fmla="*/ 68 h 5263"/>
              <a:gd name="T16" fmla="*/ 1567 w 5790"/>
              <a:gd name="T17" fmla="*/ 9 h 5263"/>
              <a:gd name="T18" fmla="*/ 1493 w 5790"/>
              <a:gd name="T19" fmla="*/ 29 h 5263"/>
              <a:gd name="T20" fmla="*/ 952 w 5790"/>
              <a:gd name="T21" fmla="*/ 623 h 5263"/>
              <a:gd name="T22" fmla="*/ 430 w 5790"/>
              <a:gd name="T23" fmla="*/ 30 h 5263"/>
              <a:gd name="T24" fmla="*/ 351 w 5790"/>
              <a:gd name="T25" fmla="*/ 11 h 5263"/>
              <a:gd name="T26" fmla="*/ 305 w 5790"/>
              <a:gd name="T27" fmla="*/ 78 h 5263"/>
              <a:gd name="T28" fmla="*/ 305 w 5790"/>
              <a:gd name="T29" fmla="*/ 1386 h 5263"/>
              <a:gd name="T30" fmla="*/ 30 w 5790"/>
              <a:gd name="T31" fmla="*/ 1642 h 5263"/>
              <a:gd name="T32" fmla="*/ 21 w 5790"/>
              <a:gd name="T33" fmla="*/ 1737 h 5263"/>
              <a:gd name="T34" fmla="*/ 10 w 5790"/>
              <a:gd name="T35" fmla="*/ 1800 h 5263"/>
              <a:gd name="T36" fmla="*/ 138 w 5790"/>
              <a:gd name="T37" fmla="*/ 2225 h 5263"/>
              <a:gd name="T38" fmla="*/ 177 w 5790"/>
              <a:gd name="T39" fmla="*/ 2270 h 5263"/>
              <a:gd name="T40" fmla="*/ 671 w 5790"/>
              <a:gd name="T41" fmla="*/ 2487 h 5263"/>
              <a:gd name="T42" fmla="*/ 773 w 5790"/>
              <a:gd name="T43" fmla="*/ 3594 h 5263"/>
              <a:gd name="T44" fmla="*/ 801 w 5790"/>
              <a:gd name="T45" fmla="*/ 3645 h 5263"/>
              <a:gd name="T46" fmla="*/ 1533 w 5790"/>
              <a:gd name="T47" fmla="*/ 4193 h 5263"/>
              <a:gd name="T48" fmla="*/ 1477 w 5790"/>
              <a:gd name="T49" fmla="*/ 4589 h 5263"/>
              <a:gd name="T50" fmla="*/ 1246 w 5790"/>
              <a:gd name="T51" fmla="*/ 5165 h 5263"/>
              <a:gd name="T52" fmla="*/ 1253 w 5790"/>
              <a:gd name="T53" fmla="*/ 5232 h 5263"/>
              <a:gd name="T54" fmla="*/ 1312 w 5790"/>
              <a:gd name="T55" fmla="*/ 5263 h 5263"/>
              <a:gd name="T56" fmla="*/ 1738 w 5790"/>
              <a:gd name="T57" fmla="*/ 5263 h 5263"/>
              <a:gd name="T58" fmla="*/ 1802 w 5790"/>
              <a:gd name="T59" fmla="*/ 5223 h 5263"/>
              <a:gd name="T60" fmla="*/ 1930 w 5790"/>
              <a:gd name="T61" fmla="*/ 4958 h 5263"/>
              <a:gd name="T62" fmla="*/ 1935 w 5790"/>
              <a:gd name="T63" fmla="*/ 4945 h 5263"/>
              <a:gd name="T64" fmla="*/ 2028 w 5790"/>
              <a:gd name="T65" fmla="*/ 4573 h 5263"/>
              <a:gd name="T66" fmla="*/ 2134 w 5790"/>
              <a:gd name="T67" fmla="*/ 4573 h 5263"/>
              <a:gd name="T68" fmla="*/ 2134 w 5790"/>
              <a:gd name="T69" fmla="*/ 4918 h 5263"/>
              <a:gd name="T70" fmla="*/ 2072 w 5790"/>
              <a:gd name="T71" fmla="*/ 5175 h 5263"/>
              <a:gd name="T72" fmla="*/ 2085 w 5790"/>
              <a:gd name="T73" fmla="*/ 5236 h 5263"/>
              <a:gd name="T74" fmla="*/ 2142 w 5790"/>
              <a:gd name="T75" fmla="*/ 5263 h 5263"/>
              <a:gd name="T76" fmla="*/ 2546 w 5790"/>
              <a:gd name="T77" fmla="*/ 5263 h 5263"/>
              <a:gd name="T78" fmla="*/ 2616 w 5790"/>
              <a:gd name="T79" fmla="*/ 5207 h 5263"/>
              <a:gd name="T80" fmla="*/ 2737 w 5790"/>
              <a:gd name="T81" fmla="*/ 4655 h 5263"/>
              <a:gd name="T82" fmla="*/ 3253 w 5790"/>
              <a:gd name="T83" fmla="*/ 4370 h 5263"/>
              <a:gd name="T84" fmla="*/ 3866 w 5790"/>
              <a:gd name="T85" fmla="*/ 4219 h 5263"/>
              <a:gd name="T86" fmla="*/ 4212 w 5790"/>
              <a:gd name="T87" fmla="*/ 4528 h 5263"/>
              <a:gd name="T88" fmla="*/ 4159 w 5790"/>
              <a:gd name="T89" fmla="*/ 4789 h 5263"/>
              <a:gd name="T90" fmla="*/ 3872 w 5790"/>
              <a:gd name="T91" fmla="*/ 5147 h 5263"/>
              <a:gd name="T92" fmla="*/ 3864 w 5790"/>
              <a:gd name="T93" fmla="*/ 5223 h 5263"/>
              <a:gd name="T94" fmla="*/ 3928 w 5790"/>
              <a:gd name="T95" fmla="*/ 5263 h 5263"/>
              <a:gd name="T96" fmla="*/ 4439 w 5790"/>
              <a:gd name="T97" fmla="*/ 5263 h 5263"/>
              <a:gd name="T98" fmla="*/ 4499 w 5790"/>
              <a:gd name="T99" fmla="*/ 5231 h 5263"/>
              <a:gd name="T100" fmla="*/ 4817 w 5790"/>
              <a:gd name="T101" fmla="*/ 4741 h 5263"/>
              <a:gd name="T102" fmla="*/ 4963 w 5790"/>
              <a:gd name="T103" fmla="*/ 4531 h 5263"/>
              <a:gd name="T104" fmla="*/ 4963 w 5790"/>
              <a:gd name="T105" fmla="*/ 4806 h 5263"/>
              <a:gd name="T106" fmla="*/ 4905 w 5790"/>
              <a:gd name="T107" fmla="*/ 4941 h 5263"/>
              <a:gd name="T108" fmla="*/ 4911 w 5790"/>
              <a:gd name="T109" fmla="*/ 5009 h 5263"/>
              <a:gd name="T110" fmla="*/ 4970 w 5790"/>
              <a:gd name="T111" fmla="*/ 5041 h 5263"/>
              <a:gd name="T112" fmla="*/ 5417 w 5790"/>
              <a:gd name="T113" fmla="*/ 5041 h 5263"/>
              <a:gd name="T114" fmla="*/ 5489 w 5790"/>
              <a:gd name="T115" fmla="*/ 4969 h 5263"/>
              <a:gd name="T116" fmla="*/ 5489 w 5790"/>
              <a:gd name="T117" fmla="*/ 4326 h 5263"/>
              <a:gd name="T118" fmla="*/ 5773 w 5790"/>
              <a:gd name="T119" fmla="*/ 3926 h 5263"/>
              <a:gd name="T120" fmla="*/ 5781 w 5790"/>
              <a:gd name="T121" fmla="*/ 3857 h 5263"/>
              <a:gd name="T122" fmla="*/ 5279 w 5790"/>
              <a:gd name="T123" fmla="*/ 2796 h 5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90" h="5263">
                <a:moveTo>
                  <a:pt x="5279" y="2796"/>
                </a:moveTo>
                <a:cubicBezTo>
                  <a:pt x="5258" y="2728"/>
                  <a:pt x="5271" y="2400"/>
                  <a:pt x="5297" y="2126"/>
                </a:cubicBezTo>
                <a:cubicBezTo>
                  <a:pt x="5299" y="2106"/>
                  <a:pt x="5292" y="2086"/>
                  <a:pt x="5278" y="2071"/>
                </a:cubicBezTo>
                <a:cubicBezTo>
                  <a:pt x="5265" y="2056"/>
                  <a:pt x="5246" y="2048"/>
                  <a:pt x="5225" y="2048"/>
                </a:cubicBezTo>
                <a:lnTo>
                  <a:pt x="2954" y="2048"/>
                </a:lnTo>
                <a:lnTo>
                  <a:pt x="2125" y="1941"/>
                </a:lnTo>
                <a:lnTo>
                  <a:pt x="1786" y="1268"/>
                </a:lnTo>
                <a:lnTo>
                  <a:pt x="1617" y="68"/>
                </a:lnTo>
                <a:cubicBezTo>
                  <a:pt x="1613" y="40"/>
                  <a:pt x="1594" y="18"/>
                  <a:pt x="1567" y="9"/>
                </a:cubicBezTo>
                <a:cubicBezTo>
                  <a:pt x="1541" y="1"/>
                  <a:pt x="1512" y="9"/>
                  <a:pt x="1493" y="29"/>
                </a:cubicBezTo>
                <a:lnTo>
                  <a:pt x="952" y="623"/>
                </a:lnTo>
                <a:lnTo>
                  <a:pt x="430" y="30"/>
                </a:lnTo>
                <a:cubicBezTo>
                  <a:pt x="410" y="8"/>
                  <a:pt x="379" y="0"/>
                  <a:pt x="351" y="11"/>
                </a:cubicBezTo>
                <a:cubicBezTo>
                  <a:pt x="323" y="21"/>
                  <a:pt x="305" y="48"/>
                  <a:pt x="305" y="78"/>
                </a:cubicBezTo>
                <a:lnTo>
                  <a:pt x="305" y="1386"/>
                </a:lnTo>
                <a:lnTo>
                  <a:pt x="30" y="1642"/>
                </a:lnTo>
                <a:cubicBezTo>
                  <a:pt x="3" y="1667"/>
                  <a:pt x="0" y="1708"/>
                  <a:pt x="21" y="1737"/>
                </a:cubicBezTo>
                <a:cubicBezTo>
                  <a:pt x="8" y="1754"/>
                  <a:pt x="3" y="1777"/>
                  <a:pt x="10" y="1800"/>
                </a:cubicBezTo>
                <a:lnTo>
                  <a:pt x="138" y="2225"/>
                </a:lnTo>
                <a:cubicBezTo>
                  <a:pt x="144" y="2245"/>
                  <a:pt x="158" y="2262"/>
                  <a:pt x="177" y="2270"/>
                </a:cubicBezTo>
                <a:lnTo>
                  <a:pt x="671" y="2487"/>
                </a:lnTo>
                <a:lnTo>
                  <a:pt x="773" y="3594"/>
                </a:lnTo>
                <a:cubicBezTo>
                  <a:pt x="775" y="3614"/>
                  <a:pt x="785" y="3632"/>
                  <a:pt x="801" y="3645"/>
                </a:cubicBezTo>
                <a:lnTo>
                  <a:pt x="1533" y="4193"/>
                </a:lnTo>
                <a:lnTo>
                  <a:pt x="1477" y="4589"/>
                </a:lnTo>
                <a:lnTo>
                  <a:pt x="1246" y="5165"/>
                </a:lnTo>
                <a:cubicBezTo>
                  <a:pt x="1237" y="5187"/>
                  <a:pt x="1239" y="5212"/>
                  <a:pt x="1253" y="5232"/>
                </a:cubicBezTo>
                <a:cubicBezTo>
                  <a:pt x="1266" y="5252"/>
                  <a:pt x="1288" y="5263"/>
                  <a:pt x="1312" y="5263"/>
                </a:cubicBezTo>
                <a:lnTo>
                  <a:pt x="1738" y="5263"/>
                </a:lnTo>
                <a:cubicBezTo>
                  <a:pt x="1765" y="5263"/>
                  <a:pt x="1790" y="5248"/>
                  <a:pt x="1802" y="5223"/>
                </a:cubicBezTo>
                <a:lnTo>
                  <a:pt x="1930" y="4958"/>
                </a:lnTo>
                <a:cubicBezTo>
                  <a:pt x="1932" y="4954"/>
                  <a:pt x="1934" y="4949"/>
                  <a:pt x="1935" y="4945"/>
                </a:cubicBezTo>
                <a:lnTo>
                  <a:pt x="2028" y="4573"/>
                </a:lnTo>
                <a:lnTo>
                  <a:pt x="2134" y="4573"/>
                </a:lnTo>
                <a:lnTo>
                  <a:pt x="2134" y="4918"/>
                </a:lnTo>
                <a:lnTo>
                  <a:pt x="2072" y="5175"/>
                </a:lnTo>
                <a:cubicBezTo>
                  <a:pt x="2067" y="5196"/>
                  <a:pt x="2072" y="5219"/>
                  <a:pt x="2085" y="5236"/>
                </a:cubicBezTo>
                <a:cubicBezTo>
                  <a:pt x="2099" y="5253"/>
                  <a:pt x="2120" y="5263"/>
                  <a:pt x="2142" y="5263"/>
                </a:cubicBezTo>
                <a:lnTo>
                  <a:pt x="2546" y="5263"/>
                </a:lnTo>
                <a:cubicBezTo>
                  <a:pt x="2580" y="5263"/>
                  <a:pt x="2609" y="5240"/>
                  <a:pt x="2616" y="5207"/>
                </a:cubicBezTo>
                <a:lnTo>
                  <a:pt x="2737" y="4655"/>
                </a:lnTo>
                <a:lnTo>
                  <a:pt x="3253" y="4370"/>
                </a:lnTo>
                <a:lnTo>
                  <a:pt x="3866" y="4219"/>
                </a:lnTo>
                <a:lnTo>
                  <a:pt x="4212" y="4528"/>
                </a:lnTo>
                <a:lnTo>
                  <a:pt x="4159" y="4789"/>
                </a:lnTo>
                <a:lnTo>
                  <a:pt x="3872" y="5147"/>
                </a:lnTo>
                <a:cubicBezTo>
                  <a:pt x="3855" y="5168"/>
                  <a:pt x="3852" y="5198"/>
                  <a:pt x="3864" y="5223"/>
                </a:cubicBezTo>
                <a:cubicBezTo>
                  <a:pt x="3876" y="5248"/>
                  <a:pt x="3901" y="5263"/>
                  <a:pt x="3928" y="5263"/>
                </a:cubicBezTo>
                <a:lnTo>
                  <a:pt x="4439" y="5263"/>
                </a:lnTo>
                <a:cubicBezTo>
                  <a:pt x="4463" y="5263"/>
                  <a:pt x="4486" y="5251"/>
                  <a:pt x="4499" y="5231"/>
                </a:cubicBezTo>
                <a:lnTo>
                  <a:pt x="4817" y="4741"/>
                </a:lnTo>
                <a:lnTo>
                  <a:pt x="4963" y="4531"/>
                </a:lnTo>
                <a:lnTo>
                  <a:pt x="4963" y="4806"/>
                </a:lnTo>
                <a:lnTo>
                  <a:pt x="4905" y="4941"/>
                </a:lnTo>
                <a:cubicBezTo>
                  <a:pt x="4895" y="4964"/>
                  <a:pt x="4897" y="4989"/>
                  <a:pt x="4911" y="5009"/>
                </a:cubicBezTo>
                <a:cubicBezTo>
                  <a:pt x="4924" y="5029"/>
                  <a:pt x="4946" y="5041"/>
                  <a:pt x="4970" y="5041"/>
                </a:cubicBezTo>
                <a:lnTo>
                  <a:pt x="5417" y="5041"/>
                </a:lnTo>
                <a:cubicBezTo>
                  <a:pt x="5457" y="5041"/>
                  <a:pt x="5489" y="5009"/>
                  <a:pt x="5489" y="4969"/>
                </a:cubicBezTo>
                <a:lnTo>
                  <a:pt x="5489" y="4326"/>
                </a:lnTo>
                <a:lnTo>
                  <a:pt x="5773" y="3926"/>
                </a:lnTo>
                <a:cubicBezTo>
                  <a:pt x="5788" y="3906"/>
                  <a:pt x="5790" y="3880"/>
                  <a:pt x="5781" y="3857"/>
                </a:cubicBezTo>
                <a:cubicBezTo>
                  <a:pt x="5416" y="3001"/>
                  <a:pt x="5315" y="2835"/>
                  <a:pt x="5279" y="2796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53" name="poisonous-cobra_74286"/>
          <p:cNvSpPr>
            <a:spLocks noChangeAspect="1"/>
          </p:cNvSpPr>
          <p:nvPr/>
        </p:nvSpPr>
        <p:spPr bwMode="auto">
          <a:xfrm>
            <a:off x="7868233" y="4121100"/>
            <a:ext cx="237897" cy="307751"/>
          </a:xfrm>
          <a:custGeom>
            <a:avLst/>
            <a:gdLst>
              <a:gd name="T0" fmla="*/ 4891 w 5047"/>
              <a:gd name="T1" fmla="*/ 5121 h 6540"/>
              <a:gd name="T2" fmla="*/ 4790 w 5047"/>
              <a:gd name="T3" fmla="*/ 4901 h 6540"/>
              <a:gd name="T4" fmla="*/ 4968 w 5047"/>
              <a:gd name="T5" fmla="*/ 4180 h 6540"/>
              <a:gd name="T6" fmla="*/ 4771 w 5047"/>
              <a:gd name="T7" fmla="*/ 4096 h 6540"/>
              <a:gd name="T8" fmla="*/ 4426 w 5047"/>
              <a:gd name="T9" fmla="*/ 4917 h 6540"/>
              <a:gd name="T10" fmla="*/ 4528 w 5047"/>
              <a:gd name="T11" fmla="*/ 5327 h 6540"/>
              <a:gd name="T12" fmla="*/ 4325 w 5047"/>
              <a:gd name="T13" fmla="*/ 5672 h 6540"/>
              <a:gd name="T14" fmla="*/ 3281 w 5047"/>
              <a:gd name="T15" fmla="*/ 5294 h 6540"/>
              <a:gd name="T16" fmla="*/ 3287 w 5047"/>
              <a:gd name="T17" fmla="*/ 4717 h 6540"/>
              <a:gd name="T18" fmla="*/ 2717 w 5047"/>
              <a:gd name="T19" fmla="*/ 3376 h 6540"/>
              <a:gd name="T20" fmla="*/ 2827 w 5047"/>
              <a:gd name="T21" fmla="*/ 2295 h 6540"/>
              <a:gd name="T22" fmla="*/ 3403 w 5047"/>
              <a:gd name="T23" fmla="*/ 1534 h 6540"/>
              <a:gd name="T24" fmla="*/ 3082 w 5047"/>
              <a:gd name="T25" fmla="*/ 921 h 6540"/>
              <a:gd name="T26" fmla="*/ 3064 w 5047"/>
              <a:gd name="T27" fmla="*/ 398 h 6540"/>
              <a:gd name="T28" fmla="*/ 3366 w 5047"/>
              <a:gd name="T29" fmla="*/ 58 h 6540"/>
              <a:gd name="T30" fmla="*/ 3372 w 5047"/>
              <a:gd name="T31" fmla="*/ 18 h 6540"/>
              <a:gd name="T32" fmla="*/ 3333 w 5047"/>
              <a:gd name="T33" fmla="*/ 7 h 6540"/>
              <a:gd name="T34" fmla="*/ 2938 w 5047"/>
              <a:gd name="T35" fmla="*/ 280 h 6540"/>
              <a:gd name="T36" fmla="*/ 2162 w 5047"/>
              <a:gd name="T37" fmla="*/ 623 h 6540"/>
              <a:gd name="T38" fmla="*/ 1255 w 5047"/>
              <a:gd name="T39" fmla="*/ 1472 h 6540"/>
              <a:gd name="T40" fmla="*/ 1671 w 5047"/>
              <a:gd name="T41" fmla="*/ 3111 h 6540"/>
              <a:gd name="T42" fmla="*/ 2568 w 5047"/>
              <a:gd name="T43" fmla="*/ 4775 h 6540"/>
              <a:gd name="T44" fmla="*/ 2633 w 5047"/>
              <a:gd name="T45" fmla="*/ 5061 h 6540"/>
              <a:gd name="T46" fmla="*/ 1240 w 5047"/>
              <a:gd name="T47" fmla="*/ 4581 h 6540"/>
              <a:gd name="T48" fmla="*/ 621 w 5047"/>
              <a:gd name="T49" fmla="*/ 4681 h 6540"/>
              <a:gd name="T50" fmla="*/ 156 w 5047"/>
              <a:gd name="T51" fmla="*/ 5669 h 6540"/>
              <a:gd name="T52" fmla="*/ 1428 w 5047"/>
              <a:gd name="T53" fmla="*/ 6525 h 6540"/>
              <a:gd name="T54" fmla="*/ 2574 w 5047"/>
              <a:gd name="T55" fmla="*/ 6139 h 6540"/>
              <a:gd name="T56" fmla="*/ 3046 w 5047"/>
              <a:gd name="T57" fmla="*/ 5773 h 6540"/>
              <a:gd name="T58" fmla="*/ 4505 w 5047"/>
              <a:gd name="T59" fmla="*/ 6169 h 6540"/>
              <a:gd name="T60" fmla="*/ 5045 w 5047"/>
              <a:gd name="T61" fmla="*/ 5538 h 6540"/>
              <a:gd name="T62" fmla="*/ 4891 w 5047"/>
              <a:gd name="T63" fmla="*/ 5121 h 6540"/>
              <a:gd name="T64" fmla="*/ 1710 w 5047"/>
              <a:gd name="T65" fmla="*/ 5827 h 6540"/>
              <a:gd name="T66" fmla="*/ 993 w 5047"/>
              <a:gd name="T67" fmla="*/ 5827 h 6540"/>
              <a:gd name="T68" fmla="*/ 1057 w 5047"/>
              <a:gd name="T69" fmla="*/ 5146 h 6540"/>
              <a:gd name="T70" fmla="*/ 2321 w 5047"/>
              <a:gd name="T71" fmla="*/ 5537 h 6540"/>
              <a:gd name="T72" fmla="*/ 1710 w 5047"/>
              <a:gd name="T73" fmla="*/ 5827 h 6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047" h="6540">
                <a:moveTo>
                  <a:pt x="4891" y="5121"/>
                </a:moveTo>
                <a:cubicBezTo>
                  <a:pt x="4860" y="5071"/>
                  <a:pt x="4795" y="4966"/>
                  <a:pt x="4790" y="4901"/>
                </a:cubicBezTo>
                <a:cubicBezTo>
                  <a:pt x="4777" y="4752"/>
                  <a:pt x="4861" y="4575"/>
                  <a:pt x="4968" y="4180"/>
                </a:cubicBezTo>
                <a:cubicBezTo>
                  <a:pt x="5000" y="4060"/>
                  <a:pt x="4835" y="3990"/>
                  <a:pt x="4771" y="4096"/>
                </a:cubicBezTo>
                <a:cubicBezTo>
                  <a:pt x="4771" y="4096"/>
                  <a:pt x="4435" y="4634"/>
                  <a:pt x="4426" y="4917"/>
                </a:cubicBezTo>
                <a:cubicBezTo>
                  <a:pt x="4422" y="5041"/>
                  <a:pt x="4452" y="5197"/>
                  <a:pt x="4528" y="5327"/>
                </a:cubicBezTo>
                <a:cubicBezTo>
                  <a:pt x="4714" y="5645"/>
                  <a:pt x="4440" y="5729"/>
                  <a:pt x="4325" y="5672"/>
                </a:cubicBezTo>
                <a:cubicBezTo>
                  <a:pt x="4102" y="5592"/>
                  <a:pt x="4112" y="5595"/>
                  <a:pt x="3281" y="5294"/>
                </a:cubicBezTo>
                <a:cubicBezTo>
                  <a:pt x="3342" y="5058"/>
                  <a:pt x="3341" y="4908"/>
                  <a:pt x="3287" y="4717"/>
                </a:cubicBezTo>
                <a:cubicBezTo>
                  <a:pt x="3270" y="4656"/>
                  <a:pt x="2988" y="4007"/>
                  <a:pt x="2717" y="3376"/>
                </a:cubicBezTo>
                <a:cubicBezTo>
                  <a:pt x="2429" y="2705"/>
                  <a:pt x="2773" y="2351"/>
                  <a:pt x="2827" y="2295"/>
                </a:cubicBezTo>
                <a:cubicBezTo>
                  <a:pt x="3129" y="1990"/>
                  <a:pt x="3403" y="1804"/>
                  <a:pt x="3403" y="1534"/>
                </a:cubicBezTo>
                <a:cubicBezTo>
                  <a:pt x="3403" y="1304"/>
                  <a:pt x="3282" y="1087"/>
                  <a:pt x="3082" y="921"/>
                </a:cubicBezTo>
                <a:cubicBezTo>
                  <a:pt x="3118" y="711"/>
                  <a:pt x="3121" y="518"/>
                  <a:pt x="3064" y="398"/>
                </a:cubicBezTo>
                <a:cubicBezTo>
                  <a:pt x="3153" y="258"/>
                  <a:pt x="3273" y="140"/>
                  <a:pt x="3366" y="58"/>
                </a:cubicBezTo>
                <a:cubicBezTo>
                  <a:pt x="3378" y="48"/>
                  <a:pt x="3380" y="31"/>
                  <a:pt x="3372" y="18"/>
                </a:cubicBezTo>
                <a:cubicBezTo>
                  <a:pt x="3363" y="5"/>
                  <a:pt x="3347" y="0"/>
                  <a:pt x="3333" y="7"/>
                </a:cubicBezTo>
                <a:cubicBezTo>
                  <a:pt x="3135" y="99"/>
                  <a:pt x="2988" y="236"/>
                  <a:pt x="2938" y="280"/>
                </a:cubicBezTo>
                <a:cubicBezTo>
                  <a:pt x="2678" y="202"/>
                  <a:pt x="2439" y="400"/>
                  <a:pt x="2162" y="623"/>
                </a:cubicBezTo>
                <a:cubicBezTo>
                  <a:pt x="1703" y="632"/>
                  <a:pt x="1272" y="999"/>
                  <a:pt x="1255" y="1472"/>
                </a:cubicBezTo>
                <a:cubicBezTo>
                  <a:pt x="1229" y="2174"/>
                  <a:pt x="1455" y="2757"/>
                  <a:pt x="1671" y="3111"/>
                </a:cubicBezTo>
                <a:cubicBezTo>
                  <a:pt x="1843" y="3391"/>
                  <a:pt x="2203" y="3972"/>
                  <a:pt x="2568" y="4775"/>
                </a:cubicBezTo>
                <a:cubicBezTo>
                  <a:pt x="2600" y="4844"/>
                  <a:pt x="2649" y="4977"/>
                  <a:pt x="2633" y="5061"/>
                </a:cubicBezTo>
                <a:cubicBezTo>
                  <a:pt x="1817" y="4772"/>
                  <a:pt x="1376" y="4607"/>
                  <a:pt x="1240" y="4581"/>
                </a:cubicBezTo>
                <a:cubicBezTo>
                  <a:pt x="1016" y="4540"/>
                  <a:pt x="849" y="4562"/>
                  <a:pt x="621" y="4681"/>
                </a:cubicBezTo>
                <a:cubicBezTo>
                  <a:pt x="0" y="5055"/>
                  <a:pt x="159" y="5693"/>
                  <a:pt x="156" y="5669"/>
                </a:cubicBezTo>
                <a:cubicBezTo>
                  <a:pt x="330" y="6437"/>
                  <a:pt x="1189" y="6540"/>
                  <a:pt x="1428" y="6525"/>
                </a:cubicBezTo>
                <a:cubicBezTo>
                  <a:pt x="1822" y="6501"/>
                  <a:pt x="1829" y="6473"/>
                  <a:pt x="2574" y="6139"/>
                </a:cubicBezTo>
                <a:cubicBezTo>
                  <a:pt x="2617" y="6119"/>
                  <a:pt x="2896" y="6009"/>
                  <a:pt x="3046" y="5773"/>
                </a:cubicBezTo>
                <a:cubicBezTo>
                  <a:pt x="4282" y="6172"/>
                  <a:pt x="4263" y="6192"/>
                  <a:pt x="4505" y="6169"/>
                </a:cubicBezTo>
                <a:cubicBezTo>
                  <a:pt x="4563" y="6155"/>
                  <a:pt x="5035" y="6062"/>
                  <a:pt x="5045" y="5538"/>
                </a:cubicBezTo>
                <a:cubicBezTo>
                  <a:pt x="5047" y="5427"/>
                  <a:pt x="5024" y="5335"/>
                  <a:pt x="4891" y="5121"/>
                </a:cubicBezTo>
                <a:close/>
                <a:moveTo>
                  <a:pt x="1710" y="5827"/>
                </a:moveTo>
                <a:cubicBezTo>
                  <a:pt x="1519" y="5914"/>
                  <a:pt x="1238" y="5936"/>
                  <a:pt x="993" y="5827"/>
                </a:cubicBezTo>
                <a:cubicBezTo>
                  <a:pt x="617" y="5659"/>
                  <a:pt x="738" y="5146"/>
                  <a:pt x="1057" y="5146"/>
                </a:cubicBezTo>
                <a:cubicBezTo>
                  <a:pt x="1142" y="5146"/>
                  <a:pt x="1316" y="5190"/>
                  <a:pt x="2321" y="5537"/>
                </a:cubicBezTo>
                <a:cubicBezTo>
                  <a:pt x="2286" y="5558"/>
                  <a:pt x="1740" y="5813"/>
                  <a:pt x="1710" y="5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4" name="bat-with-sharp-wings-silhouette_30847"/>
          <p:cNvSpPr>
            <a:spLocks noChangeAspect="1"/>
          </p:cNvSpPr>
          <p:nvPr/>
        </p:nvSpPr>
        <p:spPr bwMode="auto">
          <a:xfrm>
            <a:off x="2675016" y="6325356"/>
            <a:ext cx="551163" cy="305330"/>
          </a:xfrm>
          <a:custGeom>
            <a:avLst/>
            <a:gdLst>
              <a:gd name="T0" fmla="*/ 1186 w 2609"/>
              <a:gd name="T1" fmla="*/ 186 h 1448"/>
              <a:gd name="T2" fmla="*/ 1150 w 2609"/>
              <a:gd name="T3" fmla="*/ 86 h 1448"/>
              <a:gd name="T4" fmla="*/ 1107 w 2609"/>
              <a:gd name="T5" fmla="*/ 382 h 1448"/>
              <a:gd name="T6" fmla="*/ 740 w 2609"/>
              <a:gd name="T7" fmla="*/ 213 h 1448"/>
              <a:gd name="T8" fmla="*/ 871 w 2609"/>
              <a:gd name="T9" fmla="*/ 3 h 1448"/>
              <a:gd name="T10" fmla="*/ 41 w 2609"/>
              <a:gd name="T11" fmla="*/ 948 h 1448"/>
              <a:gd name="T12" fmla="*/ 625 w 2609"/>
              <a:gd name="T13" fmla="*/ 1246 h 1448"/>
              <a:gd name="T14" fmla="*/ 1284 w 2609"/>
              <a:gd name="T15" fmla="*/ 1448 h 1448"/>
              <a:gd name="T16" fmla="*/ 1902 w 2609"/>
              <a:gd name="T17" fmla="*/ 1252 h 1448"/>
              <a:gd name="T18" fmla="*/ 2532 w 2609"/>
              <a:gd name="T19" fmla="*/ 956 h 1448"/>
              <a:gd name="T20" fmla="*/ 1684 w 2609"/>
              <a:gd name="T21" fmla="*/ 3 h 1448"/>
              <a:gd name="T22" fmla="*/ 1789 w 2609"/>
              <a:gd name="T23" fmla="*/ 186 h 1448"/>
              <a:gd name="T24" fmla="*/ 1450 w 2609"/>
              <a:gd name="T25" fmla="*/ 387 h 1448"/>
              <a:gd name="T26" fmla="*/ 1400 w 2609"/>
              <a:gd name="T27" fmla="*/ 86 h 1448"/>
              <a:gd name="T28" fmla="*/ 1370 w 2609"/>
              <a:gd name="T29" fmla="*/ 186 h 1448"/>
              <a:gd name="T30" fmla="*/ 1186 w 2609"/>
              <a:gd name="T31" fmla="*/ 186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09" h="1448">
                <a:moveTo>
                  <a:pt x="1186" y="186"/>
                </a:moveTo>
                <a:cubicBezTo>
                  <a:pt x="1177" y="196"/>
                  <a:pt x="1150" y="86"/>
                  <a:pt x="1150" y="86"/>
                </a:cubicBezTo>
                <a:cubicBezTo>
                  <a:pt x="1150" y="86"/>
                  <a:pt x="1165" y="353"/>
                  <a:pt x="1107" y="382"/>
                </a:cubicBezTo>
                <a:cubicBezTo>
                  <a:pt x="1041" y="414"/>
                  <a:pt x="741" y="301"/>
                  <a:pt x="740" y="213"/>
                </a:cubicBezTo>
                <a:cubicBezTo>
                  <a:pt x="739" y="125"/>
                  <a:pt x="870" y="5"/>
                  <a:pt x="871" y="3"/>
                </a:cubicBezTo>
                <a:cubicBezTo>
                  <a:pt x="873" y="0"/>
                  <a:pt x="0" y="146"/>
                  <a:pt x="41" y="948"/>
                </a:cubicBezTo>
                <a:cubicBezTo>
                  <a:pt x="54" y="933"/>
                  <a:pt x="611" y="390"/>
                  <a:pt x="625" y="1246"/>
                </a:cubicBezTo>
                <a:cubicBezTo>
                  <a:pt x="645" y="1219"/>
                  <a:pt x="1060" y="634"/>
                  <a:pt x="1284" y="1448"/>
                </a:cubicBezTo>
                <a:cubicBezTo>
                  <a:pt x="1289" y="1390"/>
                  <a:pt x="1450" y="602"/>
                  <a:pt x="1902" y="1252"/>
                </a:cubicBezTo>
                <a:cubicBezTo>
                  <a:pt x="1899" y="1210"/>
                  <a:pt x="1872" y="412"/>
                  <a:pt x="2532" y="956"/>
                </a:cubicBezTo>
                <a:cubicBezTo>
                  <a:pt x="2533" y="914"/>
                  <a:pt x="2609" y="277"/>
                  <a:pt x="1684" y="3"/>
                </a:cubicBezTo>
                <a:cubicBezTo>
                  <a:pt x="1721" y="28"/>
                  <a:pt x="1841" y="96"/>
                  <a:pt x="1789" y="186"/>
                </a:cubicBezTo>
                <a:cubicBezTo>
                  <a:pt x="1737" y="278"/>
                  <a:pt x="1654" y="401"/>
                  <a:pt x="1450" y="387"/>
                </a:cubicBezTo>
                <a:cubicBezTo>
                  <a:pt x="1389" y="379"/>
                  <a:pt x="1398" y="116"/>
                  <a:pt x="1400" y="86"/>
                </a:cubicBezTo>
                <a:cubicBezTo>
                  <a:pt x="1400" y="86"/>
                  <a:pt x="1376" y="194"/>
                  <a:pt x="1370" y="186"/>
                </a:cubicBezTo>
                <a:cubicBezTo>
                  <a:pt x="1348" y="162"/>
                  <a:pt x="1222" y="147"/>
                  <a:pt x="1186" y="186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55" name="batman-logo_12096"/>
          <p:cNvSpPr>
            <a:spLocks noChangeAspect="1"/>
          </p:cNvSpPr>
          <p:nvPr/>
        </p:nvSpPr>
        <p:spPr bwMode="auto">
          <a:xfrm>
            <a:off x="11245470" y="6246216"/>
            <a:ext cx="356552" cy="196570"/>
          </a:xfrm>
          <a:custGeom>
            <a:avLst/>
            <a:gdLst>
              <a:gd name="connsiteX0" fmla="*/ 154055 w 608921"/>
              <a:gd name="connsiteY0" fmla="*/ 2 h 335703"/>
              <a:gd name="connsiteX1" fmla="*/ 121293 w 608921"/>
              <a:gd name="connsiteY1" fmla="*/ 45104 h 335703"/>
              <a:gd name="connsiteX2" fmla="*/ 172752 w 608921"/>
              <a:gd name="connsiteY2" fmla="*/ 97309 h 335703"/>
              <a:gd name="connsiteX3" fmla="*/ 251512 w 608921"/>
              <a:gd name="connsiteY3" fmla="*/ 104578 h 335703"/>
              <a:gd name="connsiteX4" fmla="*/ 259785 w 608921"/>
              <a:gd name="connsiteY4" fmla="*/ 76823 h 335703"/>
              <a:gd name="connsiteX5" fmla="*/ 281296 w 608921"/>
              <a:gd name="connsiteY5" fmla="*/ 47912 h 335703"/>
              <a:gd name="connsiteX6" fmla="*/ 274015 w 608921"/>
              <a:gd name="connsiteY6" fmla="*/ 72693 h 335703"/>
              <a:gd name="connsiteX7" fmla="*/ 278152 w 608921"/>
              <a:gd name="connsiteY7" fmla="*/ 78971 h 335703"/>
              <a:gd name="connsiteX8" fmla="*/ 304460 w 608921"/>
              <a:gd name="connsiteY8" fmla="*/ 72693 h 335703"/>
              <a:gd name="connsiteX9" fmla="*/ 330769 w 608921"/>
              <a:gd name="connsiteY9" fmla="*/ 78971 h 335703"/>
              <a:gd name="connsiteX10" fmla="*/ 334906 w 608921"/>
              <a:gd name="connsiteY10" fmla="*/ 72693 h 335703"/>
              <a:gd name="connsiteX11" fmla="*/ 327625 w 608921"/>
              <a:gd name="connsiteY11" fmla="*/ 47912 h 335703"/>
              <a:gd name="connsiteX12" fmla="*/ 349136 w 608921"/>
              <a:gd name="connsiteY12" fmla="*/ 76823 h 335703"/>
              <a:gd name="connsiteX13" fmla="*/ 357409 w 608921"/>
              <a:gd name="connsiteY13" fmla="*/ 104578 h 335703"/>
              <a:gd name="connsiteX14" fmla="*/ 436169 w 608921"/>
              <a:gd name="connsiteY14" fmla="*/ 97309 h 335703"/>
              <a:gd name="connsiteX15" fmla="*/ 487628 w 608921"/>
              <a:gd name="connsiteY15" fmla="*/ 45104 h 335703"/>
              <a:gd name="connsiteX16" fmla="*/ 454866 w 608921"/>
              <a:gd name="connsiteY16" fmla="*/ 2 h 335703"/>
              <a:gd name="connsiteX17" fmla="*/ 545044 w 608921"/>
              <a:gd name="connsiteY17" fmla="*/ 29409 h 335703"/>
              <a:gd name="connsiteX18" fmla="*/ 608913 w 608921"/>
              <a:gd name="connsiteY18" fmla="*/ 134811 h 335703"/>
              <a:gd name="connsiteX19" fmla="*/ 553152 w 608921"/>
              <a:gd name="connsiteY19" fmla="*/ 264664 h 335703"/>
              <a:gd name="connsiteX20" fmla="*/ 549511 w 608921"/>
              <a:gd name="connsiteY20" fmla="*/ 210146 h 335703"/>
              <a:gd name="connsiteX21" fmla="*/ 514268 w 608921"/>
              <a:gd name="connsiteY21" fmla="*/ 181895 h 335703"/>
              <a:gd name="connsiteX22" fmla="*/ 501693 w 608921"/>
              <a:gd name="connsiteY22" fmla="*/ 230136 h 335703"/>
              <a:gd name="connsiteX23" fmla="*/ 466449 w 608921"/>
              <a:gd name="connsiteY23" fmla="*/ 279533 h 335703"/>
              <a:gd name="connsiteX24" fmla="*/ 396458 w 608921"/>
              <a:gd name="connsiteY24" fmla="*/ 212293 h 335703"/>
              <a:gd name="connsiteX25" fmla="*/ 304460 w 608921"/>
              <a:gd name="connsiteY25" fmla="*/ 335703 h 335703"/>
              <a:gd name="connsiteX26" fmla="*/ 212463 w 608921"/>
              <a:gd name="connsiteY26" fmla="*/ 212293 h 335703"/>
              <a:gd name="connsiteX27" fmla="*/ 142472 w 608921"/>
              <a:gd name="connsiteY27" fmla="*/ 279533 h 335703"/>
              <a:gd name="connsiteX28" fmla="*/ 107228 w 608921"/>
              <a:gd name="connsiteY28" fmla="*/ 230136 h 335703"/>
              <a:gd name="connsiteX29" fmla="*/ 94653 w 608921"/>
              <a:gd name="connsiteY29" fmla="*/ 181895 h 335703"/>
              <a:gd name="connsiteX30" fmla="*/ 59410 w 608921"/>
              <a:gd name="connsiteY30" fmla="*/ 210146 h 335703"/>
              <a:gd name="connsiteX31" fmla="*/ 55769 w 608921"/>
              <a:gd name="connsiteY31" fmla="*/ 264664 h 335703"/>
              <a:gd name="connsiteX32" fmla="*/ 8 w 608921"/>
              <a:gd name="connsiteY32" fmla="*/ 134811 h 335703"/>
              <a:gd name="connsiteX33" fmla="*/ 63877 w 608921"/>
              <a:gd name="connsiteY33" fmla="*/ 29409 h 335703"/>
              <a:gd name="connsiteX34" fmla="*/ 154055 w 608921"/>
              <a:gd name="connsiteY34" fmla="*/ 2 h 33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8921" h="335703">
                <a:moveTo>
                  <a:pt x="154055" y="2"/>
                </a:moveTo>
                <a:cubicBezTo>
                  <a:pt x="136350" y="6115"/>
                  <a:pt x="121458" y="27261"/>
                  <a:pt x="121293" y="45104"/>
                </a:cubicBezTo>
                <a:cubicBezTo>
                  <a:pt x="121127" y="63111"/>
                  <a:pt x="138336" y="80623"/>
                  <a:pt x="172752" y="97309"/>
                </a:cubicBezTo>
                <a:cubicBezTo>
                  <a:pt x="207168" y="113830"/>
                  <a:pt x="245887" y="108874"/>
                  <a:pt x="251512" y="104578"/>
                </a:cubicBezTo>
                <a:cubicBezTo>
                  <a:pt x="256973" y="100448"/>
                  <a:pt x="255814" y="92683"/>
                  <a:pt x="259785" y="76823"/>
                </a:cubicBezTo>
                <a:cubicBezTo>
                  <a:pt x="263757" y="61129"/>
                  <a:pt x="281296" y="47912"/>
                  <a:pt x="281296" y="47912"/>
                </a:cubicBezTo>
                <a:cubicBezTo>
                  <a:pt x="277159" y="54851"/>
                  <a:pt x="274346" y="69389"/>
                  <a:pt x="274015" y="72693"/>
                </a:cubicBezTo>
                <a:cubicBezTo>
                  <a:pt x="273684" y="76823"/>
                  <a:pt x="273850" y="81614"/>
                  <a:pt x="278152" y="78971"/>
                </a:cubicBezTo>
                <a:cubicBezTo>
                  <a:pt x="284936" y="74676"/>
                  <a:pt x="297180" y="72693"/>
                  <a:pt x="304460" y="72693"/>
                </a:cubicBezTo>
                <a:cubicBezTo>
                  <a:pt x="311741" y="72693"/>
                  <a:pt x="323985" y="74676"/>
                  <a:pt x="330769" y="78971"/>
                </a:cubicBezTo>
                <a:cubicBezTo>
                  <a:pt x="335071" y="81614"/>
                  <a:pt x="335237" y="76823"/>
                  <a:pt x="334906" y="72693"/>
                </a:cubicBezTo>
                <a:cubicBezTo>
                  <a:pt x="334575" y="69389"/>
                  <a:pt x="331762" y="54851"/>
                  <a:pt x="327625" y="47912"/>
                </a:cubicBezTo>
                <a:cubicBezTo>
                  <a:pt x="327625" y="47912"/>
                  <a:pt x="345164" y="61129"/>
                  <a:pt x="349136" y="76823"/>
                </a:cubicBezTo>
                <a:cubicBezTo>
                  <a:pt x="353107" y="92683"/>
                  <a:pt x="351948" y="100448"/>
                  <a:pt x="357409" y="104578"/>
                </a:cubicBezTo>
                <a:cubicBezTo>
                  <a:pt x="363034" y="108874"/>
                  <a:pt x="401753" y="113830"/>
                  <a:pt x="436169" y="97309"/>
                </a:cubicBezTo>
                <a:cubicBezTo>
                  <a:pt x="470585" y="80623"/>
                  <a:pt x="487794" y="63111"/>
                  <a:pt x="487628" y="45104"/>
                </a:cubicBezTo>
                <a:cubicBezTo>
                  <a:pt x="487463" y="27261"/>
                  <a:pt x="472571" y="6115"/>
                  <a:pt x="454866" y="2"/>
                </a:cubicBezTo>
                <a:cubicBezTo>
                  <a:pt x="454866" y="2"/>
                  <a:pt x="502851" y="-824"/>
                  <a:pt x="545044" y="29409"/>
                </a:cubicBezTo>
                <a:cubicBezTo>
                  <a:pt x="587237" y="59642"/>
                  <a:pt x="609409" y="105735"/>
                  <a:pt x="608913" y="134811"/>
                </a:cubicBezTo>
                <a:cubicBezTo>
                  <a:pt x="608416" y="163722"/>
                  <a:pt x="601963" y="224353"/>
                  <a:pt x="553152" y="264664"/>
                </a:cubicBezTo>
                <a:cubicBezTo>
                  <a:pt x="553152" y="264664"/>
                  <a:pt x="558446" y="230631"/>
                  <a:pt x="549511" y="210146"/>
                </a:cubicBezTo>
                <a:cubicBezTo>
                  <a:pt x="540576" y="189660"/>
                  <a:pt x="529987" y="181895"/>
                  <a:pt x="514268" y="181895"/>
                </a:cubicBezTo>
                <a:cubicBezTo>
                  <a:pt x="514268" y="181895"/>
                  <a:pt x="516419" y="202381"/>
                  <a:pt x="501693" y="230136"/>
                </a:cubicBezTo>
                <a:cubicBezTo>
                  <a:pt x="486966" y="258056"/>
                  <a:pt x="466449" y="279533"/>
                  <a:pt x="466449" y="279533"/>
                </a:cubicBezTo>
                <a:cubicBezTo>
                  <a:pt x="466449" y="279533"/>
                  <a:pt x="451723" y="215928"/>
                  <a:pt x="396458" y="212293"/>
                </a:cubicBezTo>
                <a:cubicBezTo>
                  <a:pt x="341193" y="208659"/>
                  <a:pt x="304460" y="335538"/>
                  <a:pt x="304460" y="335703"/>
                </a:cubicBezTo>
                <a:cubicBezTo>
                  <a:pt x="304460" y="335538"/>
                  <a:pt x="267728" y="208659"/>
                  <a:pt x="212463" y="212293"/>
                </a:cubicBezTo>
                <a:cubicBezTo>
                  <a:pt x="157198" y="215928"/>
                  <a:pt x="142472" y="279533"/>
                  <a:pt x="142472" y="279533"/>
                </a:cubicBezTo>
                <a:cubicBezTo>
                  <a:pt x="142472" y="279533"/>
                  <a:pt x="121955" y="258056"/>
                  <a:pt x="107228" y="230136"/>
                </a:cubicBezTo>
                <a:cubicBezTo>
                  <a:pt x="92502" y="202381"/>
                  <a:pt x="94653" y="181895"/>
                  <a:pt x="94653" y="181895"/>
                </a:cubicBezTo>
                <a:cubicBezTo>
                  <a:pt x="78934" y="181895"/>
                  <a:pt x="68345" y="189660"/>
                  <a:pt x="59410" y="210146"/>
                </a:cubicBezTo>
                <a:cubicBezTo>
                  <a:pt x="50475" y="230631"/>
                  <a:pt x="55769" y="264664"/>
                  <a:pt x="55769" y="264664"/>
                </a:cubicBezTo>
                <a:cubicBezTo>
                  <a:pt x="6958" y="224353"/>
                  <a:pt x="505" y="163722"/>
                  <a:pt x="8" y="134811"/>
                </a:cubicBezTo>
                <a:cubicBezTo>
                  <a:pt x="-488" y="105735"/>
                  <a:pt x="21684" y="59642"/>
                  <a:pt x="63877" y="29409"/>
                </a:cubicBezTo>
                <a:cubicBezTo>
                  <a:pt x="106070" y="-824"/>
                  <a:pt x="154055" y="2"/>
                  <a:pt x="154055" y="2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56" name="domestic-cat-shape_47197"/>
          <p:cNvSpPr>
            <a:spLocks noChangeAspect="1"/>
          </p:cNvSpPr>
          <p:nvPr/>
        </p:nvSpPr>
        <p:spPr bwMode="auto">
          <a:xfrm>
            <a:off x="9391039" y="4120995"/>
            <a:ext cx="331867" cy="356552"/>
          </a:xfrm>
          <a:custGeom>
            <a:avLst/>
            <a:gdLst>
              <a:gd name="T0" fmla="*/ 472 w 4747"/>
              <a:gd name="T1" fmla="*/ 3252 h 5109"/>
              <a:gd name="T2" fmla="*/ 582 w 4747"/>
              <a:gd name="T3" fmla="*/ 3869 h 5109"/>
              <a:gd name="T4" fmla="*/ 461 w 4747"/>
              <a:gd name="T5" fmla="*/ 4181 h 5109"/>
              <a:gd name="T6" fmla="*/ 307 w 4747"/>
              <a:gd name="T7" fmla="*/ 4338 h 5109"/>
              <a:gd name="T8" fmla="*/ 446 w 4747"/>
              <a:gd name="T9" fmla="*/ 4746 h 5109"/>
              <a:gd name="T10" fmla="*/ 670 w 4747"/>
              <a:gd name="T11" fmla="*/ 5003 h 5109"/>
              <a:gd name="T12" fmla="*/ 831 w 4747"/>
              <a:gd name="T13" fmla="*/ 5039 h 5109"/>
              <a:gd name="T14" fmla="*/ 963 w 4747"/>
              <a:gd name="T15" fmla="*/ 5039 h 5109"/>
              <a:gd name="T16" fmla="*/ 1151 w 4747"/>
              <a:gd name="T17" fmla="*/ 5017 h 5109"/>
              <a:gd name="T18" fmla="*/ 1085 w 4747"/>
              <a:gd name="T19" fmla="*/ 4874 h 5109"/>
              <a:gd name="T20" fmla="*/ 927 w 4747"/>
              <a:gd name="T21" fmla="*/ 4819 h 5109"/>
              <a:gd name="T22" fmla="*/ 769 w 4747"/>
              <a:gd name="T23" fmla="*/ 4650 h 5109"/>
              <a:gd name="T24" fmla="*/ 1063 w 4747"/>
              <a:gd name="T25" fmla="*/ 4533 h 5109"/>
              <a:gd name="T26" fmla="*/ 1371 w 4747"/>
              <a:gd name="T27" fmla="*/ 4372 h 5109"/>
              <a:gd name="T28" fmla="*/ 1507 w 4747"/>
              <a:gd name="T29" fmla="*/ 4592 h 5109"/>
              <a:gd name="T30" fmla="*/ 1731 w 4747"/>
              <a:gd name="T31" fmla="*/ 4775 h 5109"/>
              <a:gd name="T32" fmla="*/ 1984 w 4747"/>
              <a:gd name="T33" fmla="*/ 4874 h 5109"/>
              <a:gd name="T34" fmla="*/ 2277 w 4747"/>
              <a:gd name="T35" fmla="*/ 4926 h 5109"/>
              <a:gd name="T36" fmla="*/ 2450 w 4747"/>
              <a:gd name="T37" fmla="*/ 4926 h 5109"/>
              <a:gd name="T38" fmla="*/ 2498 w 4747"/>
              <a:gd name="T39" fmla="*/ 4753 h 5109"/>
              <a:gd name="T40" fmla="*/ 2197 w 4747"/>
              <a:gd name="T41" fmla="*/ 4691 h 5109"/>
              <a:gd name="T42" fmla="*/ 1866 w 4747"/>
              <a:gd name="T43" fmla="*/ 4518 h 5109"/>
              <a:gd name="T44" fmla="*/ 1866 w 4747"/>
              <a:gd name="T45" fmla="*/ 4291 h 5109"/>
              <a:gd name="T46" fmla="*/ 1932 w 4747"/>
              <a:gd name="T47" fmla="*/ 4140 h 5109"/>
              <a:gd name="T48" fmla="*/ 2274 w 4747"/>
              <a:gd name="T49" fmla="*/ 4140 h 5109"/>
              <a:gd name="T50" fmla="*/ 2608 w 4747"/>
              <a:gd name="T51" fmla="*/ 4265 h 5109"/>
              <a:gd name="T52" fmla="*/ 2787 w 4747"/>
              <a:gd name="T53" fmla="*/ 4515 h 5109"/>
              <a:gd name="T54" fmla="*/ 2725 w 4747"/>
              <a:gd name="T55" fmla="*/ 4599 h 5109"/>
              <a:gd name="T56" fmla="*/ 2575 w 4747"/>
              <a:gd name="T57" fmla="*/ 4794 h 5109"/>
              <a:gd name="T58" fmla="*/ 3103 w 4747"/>
              <a:gd name="T59" fmla="*/ 4695 h 5109"/>
              <a:gd name="T60" fmla="*/ 3477 w 4747"/>
              <a:gd name="T61" fmla="*/ 4063 h 5109"/>
              <a:gd name="T62" fmla="*/ 3771 w 4747"/>
              <a:gd name="T63" fmla="*/ 3711 h 5109"/>
              <a:gd name="T64" fmla="*/ 4307 w 4747"/>
              <a:gd name="T65" fmla="*/ 3568 h 5109"/>
              <a:gd name="T66" fmla="*/ 4556 w 4747"/>
              <a:gd name="T67" fmla="*/ 3498 h 5109"/>
              <a:gd name="T68" fmla="*/ 4652 w 4747"/>
              <a:gd name="T69" fmla="*/ 3414 h 5109"/>
              <a:gd name="T70" fmla="*/ 4575 w 4747"/>
              <a:gd name="T71" fmla="*/ 3017 h 5109"/>
              <a:gd name="T72" fmla="*/ 4362 w 4747"/>
              <a:gd name="T73" fmla="*/ 2628 h 5109"/>
              <a:gd name="T74" fmla="*/ 4542 w 4747"/>
              <a:gd name="T75" fmla="*/ 2327 h 5109"/>
              <a:gd name="T76" fmla="*/ 4241 w 4747"/>
              <a:gd name="T77" fmla="*/ 2472 h 5109"/>
              <a:gd name="T78" fmla="*/ 4230 w 4747"/>
              <a:gd name="T79" fmla="*/ 2441 h 5109"/>
              <a:gd name="T80" fmla="*/ 3877 w 4747"/>
              <a:gd name="T81" fmla="*/ 2584 h 5109"/>
              <a:gd name="T82" fmla="*/ 3266 w 4747"/>
              <a:gd name="T83" fmla="*/ 2909 h 5109"/>
              <a:gd name="T84" fmla="*/ 3057 w 4747"/>
              <a:gd name="T85" fmla="*/ 2876 h 5109"/>
              <a:gd name="T86" fmla="*/ 2331 w 4747"/>
              <a:gd name="T87" fmla="*/ 2667 h 5109"/>
              <a:gd name="T88" fmla="*/ 793 w 4747"/>
              <a:gd name="T89" fmla="*/ 2808 h 5109"/>
              <a:gd name="T90" fmla="*/ 661 w 4747"/>
              <a:gd name="T91" fmla="*/ 999 h 5109"/>
              <a:gd name="T92" fmla="*/ 223 w 4747"/>
              <a:gd name="T93" fmla="*/ 1189 h 5109"/>
              <a:gd name="T94" fmla="*/ 472 w 4747"/>
              <a:gd name="T95" fmla="*/ 3252 h 5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747" h="5109">
                <a:moveTo>
                  <a:pt x="472" y="3252"/>
                </a:moveTo>
                <a:cubicBezTo>
                  <a:pt x="409" y="3509"/>
                  <a:pt x="453" y="3703"/>
                  <a:pt x="582" y="3869"/>
                </a:cubicBezTo>
                <a:cubicBezTo>
                  <a:pt x="710" y="4034"/>
                  <a:pt x="567" y="4129"/>
                  <a:pt x="461" y="4181"/>
                </a:cubicBezTo>
                <a:cubicBezTo>
                  <a:pt x="354" y="4232"/>
                  <a:pt x="314" y="4265"/>
                  <a:pt x="307" y="4338"/>
                </a:cubicBezTo>
                <a:cubicBezTo>
                  <a:pt x="299" y="4412"/>
                  <a:pt x="398" y="4698"/>
                  <a:pt x="446" y="4746"/>
                </a:cubicBezTo>
                <a:cubicBezTo>
                  <a:pt x="494" y="4794"/>
                  <a:pt x="600" y="4896"/>
                  <a:pt x="670" y="5003"/>
                </a:cubicBezTo>
                <a:cubicBezTo>
                  <a:pt x="740" y="5109"/>
                  <a:pt x="831" y="5039"/>
                  <a:pt x="831" y="5039"/>
                </a:cubicBezTo>
                <a:cubicBezTo>
                  <a:pt x="897" y="5091"/>
                  <a:pt x="963" y="5039"/>
                  <a:pt x="963" y="5039"/>
                </a:cubicBezTo>
                <a:cubicBezTo>
                  <a:pt x="1081" y="5095"/>
                  <a:pt x="1151" y="5017"/>
                  <a:pt x="1151" y="5017"/>
                </a:cubicBezTo>
                <a:cubicBezTo>
                  <a:pt x="1209" y="4948"/>
                  <a:pt x="1085" y="4874"/>
                  <a:pt x="1085" y="4874"/>
                </a:cubicBezTo>
                <a:cubicBezTo>
                  <a:pt x="1008" y="4739"/>
                  <a:pt x="949" y="4849"/>
                  <a:pt x="927" y="4819"/>
                </a:cubicBezTo>
                <a:cubicBezTo>
                  <a:pt x="905" y="4790"/>
                  <a:pt x="886" y="4786"/>
                  <a:pt x="769" y="4650"/>
                </a:cubicBezTo>
                <a:cubicBezTo>
                  <a:pt x="652" y="4515"/>
                  <a:pt x="956" y="4559"/>
                  <a:pt x="1063" y="4533"/>
                </a:cubicBezTo>
                <a:cubicBezTo>
                  <a:pt x="1169" y="4507"/>
                  <a:pt x="1371" y="4372"/>
                  <a:pt x="1371" y="4372"/>
                </a:cubicBezTo>
                <a:cubicBezTo>
                  <a:pt x="1371" y="4533"/>
                  <a:pt x="1426" y="4507"/>
                  <a:pt x="1507" y="4592"/>
                </a:cubicBezTo>
                <a:cubicBezTo>
                  <a:pt x="1587" y="4676"/>
                  <a:pt x="1624" y="4731"/>
                  <a:pt x="1731" y="4775"/>
                </a:cubicBezTo>
                <a:cubicBezTo>
                  <a:pt x="1837" y="4819"/>
                  <a:pt x="1888" y="4812"/>
                  <a:pt x="1984" y="4874"/>
                </a:cubicBezTo>
                <a:cubicBezTo>
                  <a:pt x="2079" y="4937"/>
                  <a:pt x="2277" y="4926"/>
                  <a:pt x="2277" y="4926"/>
                </a:cubicBezTo>
                <a:cubicBezTo>
                  <a:pt x="2365" y="4955"/>
                  <a:pt x="2450" y="4926"/>
                  <a:pt x="2450" y="4926"/>
                </a:cubicBezTo>
                <a:cubicBezTo>
                  <a:pt x="2663" y="4926"/>
                  <a:pt x="2575" y="4852"/>
                  <a:pt x="2498" y="4753"/>
                </a:cubicBezTo>
                <a:cubicBezTo>
                  <a:pt x="2421" y="4654"/>
                  <a:pt x="2266" y="4739"/>
                  <a:pt x="2197" y="4691"/>
                </a:cubicBezTo>
                <a:cubicBezTo>
                  <a:pt x="2127" y="4643"/>
                  <a:pt x="1954" y="4570"/>
                  <a:pt x="1866" y="4518"/>
                </a:cubicBezTo>
                <a:cubicBezTo>
                  <a:pt x="1778" y="4467"/>
                  <a:pt x="1866" y="4375"/>
                  <a:pt x="1866" y="4291"/>
                </a:cubicBezTo>
                <a:cubicBezTo>
                  <a:pt x="1866" y="4206"/>
                  <a:pt x="1932" y="4140"/>
                  <a:pt x="1932" y="4140"/>
                </a:cubicBezTo>
                <a:lnTo>
                  <a:pt x="2274" y="4140"/>
                </a:lnTo>
                <a:cubicBezTo>
                  <a:pt x="2274" y="4140"/>
                  <a:pt x="2538" y="4122"/>
                  <a:pt x="2608" y="4265"/>
                </a:cubicBezTo>
                <a:cubicBezTo>
                  <a:pt x="2677" y="4408"/>
                  <a:pt x="2784" y="4438"/>
                  <a:pt x="2787" y="4515"/>
                </a:cubicBezTo>
                <a:cubicBezTo>
                  <a:pt x="2791" y="4592"/>
                  <a:pt x="2725" y="4599"/>
                  <a:pt x="2725" y="4599"/>
                </a:cubicBezTo>
                <a:cubicBezTo>
                  <a:pt x="2578" y="4559"/>
                  <a:pt x="2575" y="4794"/>
                  <a:pt x="2575" y="4794"/>
                </a:cubicBezTo>
                <a:cubicBezTo>
                  <a:pt x="2754" y="5032"/>
                  <a:pt x="3103" y="4695"/>
                  <a:pt x="3103" y="4695"/>
                </a:cubicBezTo>
                <a:cubicBezTo>
                  <a:pt x="3507" y="4658"/>
                  <a:pt x="3477" y="4063"/>
                  <a:pt x="3477" y="4063"/>
                </a:cubicBezTo>
                <a:cubicBezTo>
                  <a:pt x="3558" y="4005"/>
                  <a:pt x="3687" y="3850"/>
                  <a:pt x="3771" y="3711"/>
                </a:cubicBezTo>
                <a:cubicBezTo>
                  <a:pt x="3855" y="3572"/>
                  <a:pt x="4094" y="3465"/>
                  <a:pt x="4307" y="3568"/>
                </a:cubicBezTo>
                <a:cubicBezTo>
                  <a:pt x="4520" y="3671"/>
                  <a:pt x="4556" y="3498"/>
                  <a:pt x="4556" y="3498"/>
                </a:cubicBezTo>
                <a:cubicBezTo>
                  <a:pt x="4630" y="3509"/>
                  <a:pt x="4652" y="3414"/>
                  <a:pt x="4652" y="3414"/>
                </a:cubicBezTo>
                <a:cubicBezTo>
                  <a:pt x="4747" y="3307"/>
                  <a:pt x="4579" y="3282"/>
                  <a:pt x="4575" y="3017"/>
                </a:cubicBezTo>
                <a:cubicBezTo>
                  <a:pt x="4571" y="2753"/>
                  <a:pt x="4351" y="2705"/>
                  <a:pt x="4362" y="2628"/>
                </a:cubicBezTo>
                <a:cubicBezTo>
                  <a:pt x="4373" y="2551"/>
                  <a:pt x="4597" y="2305"/>
                  <a:pt x="4542" y="2327"/>
                </a:cubicBezTo>
                <a:cubicBezTo>
                  <a:pt x="4494" y="2347"/>
                  <a:pt x="4292" y="2447"/>
                  <a:pt x="4241" y="2472"/>
                </a:cubicBezTo>
                <a:cubicBezTo>
                  <a:pt x="4240" y="2465"/>
                  <a:pt x="4236" y="2456"/>
                  <a:pt x="4230" y="2441"/>
                </a:cubicBezTo>
                <a:cubicBezTo>
                  <a:pt x="4200" y="2375"/>
                  <a:pt x="3877" y="2584"/>
                  <a:pt x="3877" y="2584"/>
                </a:cubicBezTo>
                <a:cubicBezTo>
                  <a:pt x="3877" y="2584"/>
                  <a:pt x="3366" y="2887"/>
                  <a:pt x="3266" y="2909"/>
                </a:cubicBezTo>
                <a:cubicBezTo>
                  <a:pt x="3167" y="2931"/>
                  <a:pt x="3178" y="2865"/>
                  <a:pt x="3057" y="2876"/>
                </a:cubicBezTo>
                <a:cubicBezTo>
                  <a:pt x="2936" y="2887"/>
                  <a:pt x="2876" y="2898"/>
                  <a:pt x="2331" y="2667"/>
                </a:cubicBezTo>
                <a:cubicBezTo>
                  <a:pt x="1786" y="2436"/>
                  <a:pt x="793" y="2808"/>
                  <a:pt x="793" y="2808"/>
                </a:cubicBezTo>
                <a:cubicBezTo>
                  <a:pt x="793" y="2808"/>
                  <a:pt x="0" y="1544"/>
                  <a:pt x="661" y="999"/>
                </a:cubicBezTo>
                <a:cubicBezTo>
                  <a:pt x="1321" y="454"/>
                  <a:pt x="438" y="0"/>
                  <a:pt x="223" y="1189"/>
                </a:cubicBezTo>
                <a:cubicBezTo>
                  <a:pt x="8" y="2378"/>
                  <a:pt x="534" y="2995"/>
                  <a:pt x="472" y="3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7" name="sitting-mouse_74285"/>
          <p:cNvSpPr>
            <a:spLocks noChangeAspect="1"/>
          </p:cNvSpPr>
          <p:nvPr/>
        </p:nvSpPr>
        <p:spPr bwMode="auto">
          <a:xfrm>
            <a:off x="5417772" y="3779471"/>
            <a:ext cx="401717" cy="177162"/>
          </a:xfrm>
          <a:custGeom>
            <a:avLst/>
            <a:gdLst>
              <a:gd name="T0" fmla="*/ 6487 w 6592"/>
              <a:gd name="T1" fmla="*/ 1026 h 2911"/>
              <a:gd name="T2" fmla="*/ 5810 w 6592"/>
              <a:gd name="T3" fmla="*/ 478 h 2911"/>
              <a:gd name="T4" fmla="*/ 5754 w 6592"/>
              <a:gd name="T5" fmla="*/ 444 h 2911"/>
              <a:gd name="T6" fmla="*/ 5777 w 6592"/>
              <a:gd name="T7" fmla="*/ 328 h 2911"/>
              <a:gd name="T8" fmla="*/ 5448 w 6592"/>
              <a:gd name="T9" fmla="*/ 0 h 2911"/>
              <a:gd name="T10" fmla="*/ 5120 w 6592"/>
              <a:gd name="T11" fmla="*/ 328 h 2911"/>
              <a:gd name="T12" fmla="*/ 5150 w 6592"/>
              <a:gd name="T13" fmla="*/ 464 h 2911"/>
              <a:gd name="T14" fmla="*/ 4282 w 6592"/>
              <a:gd name="T15" fmla="*/ 464 h 2911"/>
              <a:gd name="T16" fmla="*/ 3345 w 6592"/>
              <a:gd name="T17" fmla="*/ 180 h 2911"/>
              <a:gd name="T18" fmla="*/ 1850 w 6592"/>
              <a:gd name="T19" fmla="*/ 1294 h 2911"/>
              <a:gd name="T20" fmla="*/ 1194 w 6592"/>
              <a:gd name="T21" fmla="*/ 2080 h 2911"/>
              <a:gd name="T22" fmla="*/ 930 w 6592"/>
              <a:gd name="T23" fmla="*/ 2514 h 2911"/>
              <a:gd name="T24" fmla="*/ 91 w 6592"/>
              <a:gd name="T25" fmla="*/ 2596 h 2911"/>
              <a:gd name="T26" fmla="*/ 2 w 6592"/>
              <a:gd name="T27" fmla="*/ 2684 h 2911"/>
              <a:gd name="T28" fmla="*/ 91 w 6592"/>
              <a:gd name="T29" fmla="*/ 2781 h 2911"/>
              <a:gd name="T30" fmla="*/ 993 w 6592"/>
              <a:gd name="T31" fmla="*/ 2784 h 2911"/>
              <a:gd name="T32" fmla="*/ 1533 w 6592"/>
              <a:gd name="T33" fmla="*/ 2091 h 2911"/>
              <a:gd name="T34" fmla="*/ 1593 w 6592"/>
              <a:gd name="T35" fmla="*/ 1900 h 2911"/>
              <a:gd name="T36" fmla="*/ 1853 w 6592"/>
              <a:gd name="T37" fmla="*/ 1718 h 2911"/>
              <a:gd name="T38" fmla="*/ 2690 w 6592"/>
              <a:gd name="T39" fmla="*/ 2687 h 2911"/>
              <a:gd name="T40" fmla="*/ 2690 w 6592"/>
              <a:gd name="T41" fmla="*/ 2688 h 2911"/>
              <a:gd name="T42" fmla="*/ 2913 w 6592"/>
              <a:gd name="T43" fmla="*/ 2911 h 2911"/>
              <a:gd name="T44" fmla="*/ 4613 w 6592"/>
              <a:gd name="T45" fmla="*/ 2911 h 2911"/>
              <a:gd name="T46" fmla="*/ 4836 w 6592"/>
              <a:gd name="T47" fmla="*/ 2688 h 2911"/>
              <a:gd name="T48" fmla="*/ 4613 w 6592"/>
              <a:gd name="T49" fmla="*/ 2465 h 2911"/>
              <a:gd name="T50" fmla="*/ 4395 w 6592"/>
              <a:gd name="T51" fmla="*/ 2465 h 2911"/>
              <a:gd name="T52" fmla="*/ 5500 w 6592"/>
              <a:gd name="T53" fmla="*/ 1571 h 2911"/>
              <a:gd name="T54" fmla="*/ 6370 w 6592"/>
              <a:gd name="T55" fmla="*/ 1449 h 2911"/>
              <a:gd name="T56" fmla="*/ 6567 w 6592"/>
              <a:gd name="T57" fmla="*/ 1276 h 2911"/>
              <a:gd name="T58" fmla="*/ 6487 w 6592"/>
              <a:gd name="T59" fmla="*/ 1026 h 2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92" h="2911">
                <a:moveTo>
                  <a:pt x="6487" y="1026"/>
                </a:moveTo>
                <a:lnTo>
                  <a:pt x="5810" y="478"/>
                </a:lnTo>
                <a:cubicBezTo>
                  <a:pt x="5793" y="464"/>
                  <a:pt x="5773" y="455"/>
                  <a:pt x="5754" y="444"/>
                </a:cubicBezTo>
                <a:cubicBezTo>
                  <a:pt x="5768" y="408"/>
                  <a:pt x="5777" y="369"/>
                  <a:pt x="5777" y="328"/>
                </a:cubicBezTo>
                <a:cubicBezTo>
                  <a:pt x="5777" y="147"/>
                  <a:pt x="5630" y="0"/>
                  <a:pt x="5448" y="0"/>
                </a:cubicBezTo>
                <a:cubicBezTo>
                  <a:pt x="5267" y="0"/>
                  <a:pt x="5120" y="147"/>
                  <a:pt x="5120" y="328"/>
                </a:cubicBezTo>
                <a:cubicBezTo>
                  <a:pt x="5120" y="377"/>
                  <a:pt x="5131" y="423"/>
                  <a:pt x="5150" y="464"/>
                </a:cubicBezTo>
                <a:lnTo>
                  <a:pt x="4282" y="464"/>
                </a:lnTo>
                <a:cubicBezTo>
                  <a:pt x="4024" y="287"/>
                  <a:pt x="3699" y="180"/>
                  <a:pt x="3345" y="180"/>
                </a:cubicBezTo>
                <a:cubicBezTo>
                  <a:pt x="2589" y="180"/>
                  <a:pt x="1964" y="663"/>
                  <a:pt x="1850" y="1294"/>
                </a:cubicBezTo>
                <a:cubicBezTo>
                  <a:pt x="1509" y="1345"/>
                  <a:pt x="1194" y="1659"/>
                  <a:pt x="1194" y="2080"/>
                </a:cubicBezTo>
                <a:cubicBezTo>
                  <a:pt x="1194" y="2250"/>
                  <a:pt x="1064" y="2445"/>
                  <a:pt x="930" y="2514"/>
                </a:cubicBezTo>
                <a:cubicBezTo>
                  <a:pt x="839" y="2561"/>
                  <a:pt x="814" y="2561"/>
                  <a:pt x="91" y="2596"/>
                </a:cubicBezTo>
                <a:cubicBezTo>
                  <a:pt x="43" y="2598"/>
                  <a:pt x="4" y="2636"/>
                  <a:pt x="2" y="2684"/>
                </a:cubicBezTo>
                <a:cubicBezTo>
                  <a:pt x="0" y="2735"/>
                  <a:pt x="39" y="2779"/>
                  <a:pt x="91" y="2781"/>
                </a:cubicBezTo>
                <a:cubicBezTo>
                  <a:pt x="738" y="2812"/>
                  <a:pt x="861" y="2823"/>
                  <a:pt x="993" y="2784"/>
                </a:cubicBezTo>
                <a:cubicBezTo>
                  <a:pt x="1236" y="2711"/>
                  <a:pt x="1483" y="2479"/>
                  <a:pt x="1533" y="2091"/>
                </a:cubicBezTo>
                <a:cubicBezTo>
                  <a:pt x="1536" y="2072"/>
                  <a:pt x="1550" y="1974"/>
                  <a:pt x="1593" y="1900"/>
                </a:cubicBezTo>
                <a:cubicBezTo>
                  <a:pt x="1684" y="1740"/>
                  <a:pt x="1835" y="1722"/>
                  <a:pt x="1853" y="1718"/>
                </a:cubicBezTo>
                <a:cubicBezTo>
                  <a:pt x="1935" y="2147"/>
                  <a:pt x="2254" y="2505"/>
                  <a:pt x="2690" y="2687"/>
                </a:cubicBezTo>
                <a:cubicBezTo>
                  <a:pt x="2690" y="2688"/>
                  <a:pt x="2690" y="2688"/>
                  <a:pt x="2690" y="2688"/>
                </a:cubicBezTo>
                <a:cubicBezTo>
                  <a:pt x="2690" y="2812"/>
                  <a:pt x="2790" y="2911"/>
                  <a:pt x="2913" y="2911"/>
                </a:cubicBezTo>
                <a:lnTo>
                  <a:pt x="4613" y="2911"/>
                </a:lnTo>
                <a:cubicBezTo>
                  <a:pt x="4736" y="2911"/>
                  <a:pt x="4836" y="2812"/>
                  <a:pt x="4836" y="2688"/>
                </a:cubicBezTo>
                <a:cubicBezTo>
                  <a:pt x="4836" y="2565"/>
                  <a:pt x="4736" y="2465"/>
                  <a:pt x="4613" y="2465"/>
                </a:cubicBezTo>
                <a:lnTo>
                  <a:pt x="4395" y="2465"/>
                </a:lnTo>
                <a:lnTo>
                  <a:pt x="5500" y="1571"/>
                </a:lnTo>
                <a:lnTo>
                  <a:pt x="6370" y="1449"/>
                </a:lnTo>
                <a:cubicBezTo>
                  <a:pt x="6464" y="1436"/>
                  <a:pt x="6541" y="1368"/>
                  <a:pt x="6567" y="1276"/>
                </a:cubicBezTo>
                <a:cubicBezTo>
                  <a:pt x="6592" y="1184"/>
                  <a:pt x="6561" y="1086"/>
                  <a:pt x="6487" y="10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59" name="mammut_47376"/>
          <p:cNvSpPr>
            <a:spLocks noChangeAspect="1"/>
          </p:cNvSpPr>
          <p:nvPr/>
        </p:nvSpPr>
        <p:spPr bwMode="auto">
          <a:xfrm>
            <a:off x="4499999" y="5759662"/>
            <a:ext cx="678779" cy="384719"/>
          </a:xfrm>
          <a:custGeom>
            <a:avLst/>
            <a:gdLst>
              <a:gd name="T0" fmla="*/ 7585 w 7815"/>
              <a:gd name="T1" fmla="*/ 3369 h 4436"/>
              <a:gd name="T2" fmla="*/ 7380 w 7815"/>
              <a:gd name="T3" fmla="*/ 1911 h 4436"/>
              <a:gd name="T4" fmla="*/ 7114 w 7815"/>
              <a:gd name="T5" fmla="*/ 1385 h 4436"/>
              <a:gd name="T6" fmla="*/ 6817 w 7815"/>
              <a:gd name="T7" fmla="*/ 1064 h 4436"/>
              <a:gd name="T8" fmla="*/ 5585 w 7815"/>
              <a:gd name="T9" fmla="*/ 663 h 4436"/>
              <a:gd name="T10" fmla="*/ 4459 w 7815"/>
              <a:gd name="T11" fmla="*/ 463 h 4436"/>
              <a:gd name="T12" fmla="*/ 3634 w 7815"/>
              <a:gd name="T13" fmla="*/ 214 h 4436"/>
              <a:gd name="T14" fmla="*/ 3201 w 7815"/>
              <a:gd name="T15" fmla="*/ 78 h 4436"/>
              <a:gd name="T16" fmla="*/ 2920 w 7815"/>
              <a:gd name="T17" fmla="*/ 10 h 4436"/>
              <a:gd name="T18" fmla="*/ 2721 w 7815"/>
              <a:gd name="T19" fmla="*/ 78 h 4436"/>
              <a:gd name="T20" fmla="*/ 2390 w 7815"/>
              <a:gd name="T21" fmla="*/ 239 h 4436"/>
              <a:gd name="T22" fmla="*/ 1968 w 7815"/>
              <a:gd name="T23" fmla="*/ 839 h 4436"/>
              <a:gd name="T24" fmla="*/ 1604 w 7815"/>
              <a:gd name="T25" fmla="*/ 1449 h 4436"/>
              <a:gd name="T26" fmla="*/ 1382 w 7815"/>
              <a:gd name="T27" fmla="*/ 1555 h 4436"/>
              <a:gd name="T28" fmla="*/ 1197 w 7815"/>
              <a:gd name="T29" fmla="*/ 1828 h 4436"/>
              <a:gd name="T30" fmla="*/ 651 w 7815"/>
              <a:gd name="T31" fmla="*/ 1657 h 4436"/>
              <a:gd name="T32" fmla="*/ 383 w 7815"/>
              <a:gd name="T33" fmla="*/ 1246 h 4436"/>
              <a:gd name="T34" fmla="*/ 602 w 7815"/>
              <a:gd name="T35" fmla="*/ 733 h 4436"/>
              <a:gd name="T36" fmla="*/ 865 w 7815"/>
              <a:gd name="T37" fmla="*/ 690 h 4436"/>
              <a:gd name="T38" fmla="*/ 595 w 7815"/>
              <a:gd name="T39" fmla="*/ 713 h 4436"/>
              <a:gd name="T40" fmla="*/ 313 w 7815"/>
              <a:gd name="T41" fmla="*/ 1267 h 4436"/>
              <a:gd name="T42" fmla="*/ 366 w 7815"/>
              <a:gd name="T43" fmla="*/ 1522 h 4436"/>
              <a:gd name="T44" fmla="*/ 209 w 7815"/>
              <a:gd name="T45" fmla="*/ 1329 h 4436"/>
              <a:gd name="T46" fmla="*/ 161 w 7815"/>
              <a:gd name="T47" fmla="*/ 693 h 4436"/>
              <a:gd name="T48" fmla="*/ 565 w 7815"/>
              <a:gd name="T49" fmla="*/ 548 h 4436"/>
              <a:gd name="T50" fmla="*/ 447 w 7815"/>
              <a:gd name="T51" fmla="*/ 543 h 4436"/>
              <a:gd name="T52" fmla="*/ 1 w 7815"/>
              <a:gd name="T53" fmla="*/ 993 h 4436"/>
              <a:gd name="T54" fmla="*/ 268 w 7815"/>
              <a:gd name="T55" fmla="*/ 1584 h 4436"/>
              <a:gd name="T56" fmla="*/ 731 w 7815"/>
              <a:gd name="T57" fmla="*/ 1968 h 4436"/>
              <a:gd name="T58" fmla="*/ 1480 w 7815"/>
              <a:gd name="T59" fmla="*/ 2177 h 4436"/>
              <a:gd name="T60" fmla="*/ 1579 w 7815"/>
              <a:gd name="T61" fmla="*/ 2558 h 4436"/>
              <a:gd name="T62" fmla="*/ 1608 w 7815"/>
              <a:gd name="T63" fmla="*/ 2765 h 4436"/>
              <a:gd name="T64" fmla="*/ 1626 w 7815"/>
              <a:gd name="T65" fmla="*/ 3185 h 4436"/>
              <a:gd name="T66" fmla="*/ 1816 w 7815"/>
              <a:gd name="T67" fmla="*/ 3779 h 4436"/>
              <a:gd name="T68" fmla="*/ 2321 w 7815"/>
              <a:gd name="T69" fmla="*/ 3743 h 4436"/>
              <a:gd name="T70" fmla="*/ 1972 w 7815"/>
              <a:gd name="T71" fmla="*/ 3372 h 4436"/>
              <a:gd name="T72" fmla="*/ 2152 w 7815"/>
              <a:gd name="T73" fmla="*/ 2145 h 4436"/>
              <a:gd name="T74" fmla="*/ 2490 w 7815"/>
              <a:gd name="T75" fmla="*/ 1796 h 4436"/>
              <a:gd name="T76" fmla="*/ 3331 w 7815"/>
              <a:gd name="T77" fmla="*/ 2198 h 4436"/>
              <a:gd name="T78" fmla="*/ 3146 w 7815"/>
              <a:gd name="T79" fmla="*/ 3223 h 4436"/>
              <a:gd name="T80" fmla="*/ 3111 w 7815"/>
              <a:gd name="T81" fmla="*/ 3895 h 4436"/>
              <a:gd name="T82" fmla="*/ 3750 w 7815"/>
              <a:gd name="T83" fmla="*/ 4392 h 4436"/>
              <a:gd name="T84" fmla="*/ 4109 w 7815"/>
              <a:gd name="T85" fmla="*/ 3933 h 4436"/>
              <a:gd name="T86" fmla="*/ 4228 w 7815"/>
              <a:gd name="T87" fmla="*/ 3162 h 4436"/>
              <a:gd name="T88" fmla="*/ 4486 w 7815"/>
              <a:gd name="T89" fmla="*/ 2751 h 4436"/>
              <a:gd name="T90" fmla="*/ 5514 w 7815"/>
              <a:gd name="T91" fmla="*/ 3132 h 4436"/>
              <a:gd name="T92" fmla="*/ 5261 w 7815"/>
              <a:gd name="T93" fmla="*/ 4236 h 4436"/>
              <a:gd name="T94" fmla="*/ 5894 w 7815"/>
              <a:gd name="T95" fmla="*/ 4338 h 4436"/>
              <a:gd name="T96" fmla="*/ 6153 w 7815"/>
              <a:gd name="T97" fmla="*/ 3462 h 4436"/>
              <a:gd name="T98" fmla="*/ 6757 w 7815"/>
              <a:gd name="T99" fmla="*/ 3494 h 4436"/>
              <a:gd name="T100" fmla="*/ 6932 w 7815"/>
              <a:gd name="T101" fmla="*/ 4226 h 4436"/>
              <a:gd name="T102" fmla="*/ 7378 w 7815"/>
              <a:gd name="T103" fmla="*/ 4403 h 4436"/>
              <a:gd name="T104" fmla="*/ 7381 w 7815"/>
              <a:gd name="T105" fmla="*/ 3994 h 4436"/>
              <a:gd name="T106" fmla="*/ 7340 w 7815"/>
              <a:gd name="T107" fmla="*/ 2934 h 4436"/>
              <a:gd name="T108" fmla="*/ 7492 w 7815"/>
              <a:gd name="T109" fmla="*/ 3311 h 4436"/>
              <a:gd name="T110" fmla="*/ 7809 w 7815"/>
              <a:gd name="T111" fmla="*/ 3819 h 4436"/>
              <a:gd name="T112" fmla="*/ 1489 w 7815"/>
              <a:gd name="T113" fmla="*/ 1970 h 4436"/>
              <a:gd name="T114" fmla="*/ 3618 w 7815"/>
              <a:gd name="T115" fmla="*/ 3772 h 4436"/>
              <a:gd name="T116" fmla="*/ 3448 w 7815"/>
              <a:gd name="T117" fmla="*/ 3612 h 4436"/>
              <a:gd name="T118" fmla="*/ 3618 w 7815"/>
              <a:gd name="T119" fmla="*/ 3772 h 4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815" h="4436">
                <a:moveTo>
                  <a:pt x="7756" y="3720"/>
                </a:moveTo>
                <a:cubicBezTo>
                  <a:pt x="7702" y="3668"/>
                  <a:pt x="7680" y="3602"/>
                  <a:pt x="7669" y="3530"/>
                </a:cubicBezTo>
                <a:cubicBezTo>
                  <a:pt x="7665" y="3505"/>
                  <a:pt x="7658" y="3481"/>
                  <a:pt x="7650" y="3458"/>
                </a:cubicBezTo>
                <a:cubicBezTo>
                  <a:pt x="7643" y="3434"/>
                  <a:pt x="7629" y="3414"/>
                  <a:pt x="7606" y="3400"/>
                </a:cubicBezTo>
                <a:cubicBezTo>
                  <a:pt x="7596" y="3394"/>
                  <a:pt x="7588" y="3380"/>
                  <a:pt x="7585" y="3369"/>
                </a:cubicBezTo>
                <a:cubicBezTo>
                  <a:pt x="7565" y="3289"/>
                  <a:pt x="7546" y="3208"/>
                  <a:pt x="7528" y="3127"/>
                </a:cubicBezTo>
                <a:cubicBezTo>
                  <a:pt x="7511" y="3046"/>
                  <a:pt x="7491" y="2965"/>
                  <a:pt x="7478" y="2884"/>
                </a:cubicBezTo>
                <a:cubicBezTo>
                  <a:pt x="7458" y="2757"/>
                  <a:pt x="7440" y="2631"/>
                  <a:pt x="7425" y="2504"/>
                </a:cubicBezTo>
                <a:cubicBezTo>
                  <a:pt x="7408" y="2362"/>
                  <a:pt x="7395" y="2220"/>
                  <a:pt x="7383" y="2078"/>
                </a:cubicBezTo>
                <a:cubicBezTo>
                  <a:pt x="7378" y="2023"/>
                  <a:pt x="7381" y="1966"/>
                  <a:pt x="7380" y="1911"/>
                </a:cubicBezTo>
                <a:cubicBezTo>
                  <a:pt x="7380" y="1898"/>
                  <a:pt x="7377" y="1886"/>
                  <a:pt x="7372" y="1875"/>
                </a:cubicBezTo>
                <a:cubicBezTo>
                  <a:pt x="7338" y="1796"/>
                  <a:pt x="7304" y="1718"/>
                  <a:pt x="7269" y="1641"/>
                </a:cubicBezTo>
                <a:cubicBezTo>
                  <a:pt x="7257" y="1614"/>
                  <a:pt x="7239" y="1590"/>
                  <a:pt x="7224" y="1565"/>
                </a:cubicBezTo>
                <a:cubicBezTo>
                  <a:pt x="7202" y="1527"/>
                  <a:pt x="7180" y="1488"/>
                  <a:pt x="7158" y="1450"/>
                </a:cubicBezTo>
                <a:cubicBezTo>
                  <a:pt x="7144" y="1428"/>
                  <a:pt x="7129" y="1406"/>
                  <a:pt x="7114" y="1385"/>
                </a:cubicBezTo>
                <a:cubicBezTo>
                  <a:pt x="7090" y="1351"/>
                  <a:pt x="7067" y="1317"/>
                  <a:pt x="7044" y="1284"/>
                </a:cubicBezTo>
                <a:cubicBezTo>
                  <a:pt x="7036" y="1273"/>
                  <a:pt x="7027" y="1264"/>
                  <a:pt x="7018" y="1254"/>
                </a:cubicBezTo>
                <a:cubicBezTo>
                  <a:pt x="7008" y="1241"/>
                  <a:pt x="6998" y="1229"/>
                  <a:pt x="6988" y="1216"/>
                </a:cubicBezTo>
                <a:cubicBezTo>
                  <a:pt x="6983" y="1209"/>
                  <a:pt x="6979" y="1201"/>
                  <a:pt x="6973" y="1196"/>
                </a:cubicBezTo>
                <a:cubicBezTo>
                  <a:pt x="6921" y="1151"/>
                  <a:pt x="6871" y="1106"/>
                  <a:pt x="6817" y="1064"/>
                </a:cubicBezTo>
                <a:cubicBezTo>
                  <a:pt x="6730" y="996"/>
                  <a:pt x="6640" y="931"/>
                  <a:pt x="6552" y="865"/>
                </a:cubicBezTo>
                <a:cubicBezTo>
                  <a:pt x="6535" y="853"/>
                  <a:pt x="6515" y="844"/>
                  <a:pt x="6497" y="833"/>
                </a:cubicBezTo>
                <a:cubicBezTo>
                  <a:pt x="6380" y="762"/>
                  <a:pt x="6255" y="711"/>
                  <a:pt x="6118" y="686"/>
                </a:cubicBezTo>
                <a:cubicBezTo>
                  <a:pt x="6055" y="675"/>
                  <a:pt x="5995" y="650"/>
                  <a:pt x="5932" y="638"/>
                </a:cubicBezTo>
                <a:cubicBezTo>
                  <a:pt x="5815" y="613"/>
                  <a:pt x="5698" y="625"/>
                  <a:pt x="5585" y="663"/>
                </a:cubicBezTo>
                <a:cubicBezTo>
                  <a:pt x="5487" y="696"/>
                  <a:pt x="5390" y="719"/>
                  <a:pt x="5284" y="718"/>
                </a:cubicBezTo>
                <a:cubicBezTo>
                  <a:pt x="5169" y="717"/>
                  <a:pt x="5058" y="701"/>
                  <a:pt x="4950" y="667"/>
                </a:cubicBezTo>
                <a:cubicBezTo>
                  <a:pt x="4881" y="645"/>
                  <a:pt x="4814" y="616"/>
                  <a:pt x="4745" y="591"/>
                </a:cubicBezTo>
                <a:cubicBezTo>
                  <a:pt x="4678" y="567"/>
                  <a:pt x="4611" y="543"/>
                  <a:pt x="4544" y="520"/>
                </a:cubicBezTo>
                <a:cubicBezTo>
                  <a:pt x="4510" y="509"/>
                  <a:pt x="4481" y="491"/>
                  <a:pt x="4459" y="463"/>
                </a:cubicBezTo>
                <a:cubicBezTo>
                  <a:pt x="4430" y="426"/>
                  <a:pt x="4398" y="392"/>
                  <a:pt x="4370" y="355"/>
                </a:cubicBezTo>
                <a:cubicBezTo>
                  <a:pt x="4329" y="303"/>
                  <a:pt x="4276" y="276"/>
                  <a:pt x="4211" y="268"/>
                </a:cubicBezTo>
                <a:cubicBezTo>
                  <a:pt x="4073" y="251"/>
                  <a:pt x="3936" y="234"/>
                  <a:pt x="3798" y="218"/>
                </a:cubicBezTo>
                <a:cubicBezTo>
                  <a:pt x="3791" y="217"/>
                  <a:pt x="3784" y="217"/>
                  <a:pt x="3777" y="217"/>
                </a:cubicBezTo>
                <a:cubicBezTo>
                  <a:pt x="3729" y="216"/>
                  <a:pt x="3681" y="215"/>
                  <a:pt x="3634" y="214"/>
                </a:cubicBezTo>
                <a:cubicBezTo>
                  <a:pt x="3588" y="183"/>
                  <a:pt x="3543" y="151"/>
                  <a:pt x="3498" y="119"/>
                </a:cubicBezTo>
                <a:cubicBezTo>
                  <a:pt x="3474" y="102"/>
                  <a:pt x="3444" y="100"/>
                  <a:pt x="3416" y="108"/>
                </a:cubicBezTo>
                <a:cubicBezTo>
                  <a:pt x="3400" y="80"/>
                  <a:pt x="3370" y="60"/>
                  <a:pt x="3328" y="60"/>
                </a:cubicBezTo>
                <a:cubicBezTo>
                  <a:pt x="3295" y="60"/>
                  <a:pt x="3270" y="72"/>
                  <a:pt x="3252" y="90"/>
                </a:cubicBezTo>
                <a:cubicBezTo>
                  <a:pt x="3238" y="83"/>
                  <a:pt x="3221" y="78"/>
                  <a:pt x="3201" y="78"/>
                </a:cubicBezTo>
                <a:cubicBezTo>
                  <a:pt x="3191" y="78"/>
                  <a:pt x="3183" y="79"/>
                  <a:pt x="3175" y="81"/>
                </a:cubicBezTo>
                <a:cubicBezTo>
                  <a:pt x="3157" y="57"/>
                  <a:pt x="3130" y="41"/>
                  <a:pt x="3092" y="41"/>
                </a:cubicBezTo>
                <a:cubicBezTo>
                  <a:pt x="3084" y="41"/>
                  <a:pt x="3078" y="42"/>
                  <a:pt x="3071" y="44"/>
                </a:cubicBezTo>
                <a:cubicBezTo>
                  <a:pt x="3042" y="32"/>
                  <a:pt x="3012" y="20"/>
                  <a:pt x="2983" y="9"/>
                </a:cubicBezTo>
                <a:cubicBezTo>
                  <a:pt x="2962" y="1"/>
                  <a:pt x="2940" y="2"/>
                  <a:pt x="2920" y="10"/>
                </a:cubicBezTo>
                <a:cubicBezTo>
                  <a:pt x="2884" y="0"/>
                  <a:pt x="2843" y="9"/>
                  <a:pt x="2816" y="37"/>
                </a:cubicBezTo>
                <a:cubicBezTo>
                  <a:pt x="2809" y="43"/>
                  <a:pt x="2803" y="49"/>
                  <a:pt x="2797" y="55"/>
                </a:cubicBezTo>
                <a:cubicBezTo>
                  <a:pt x="2796" y="57"/>
                  <a:pt x="2795" y="59"/>
                  <a:pt x="2793" y="60"/>
                </a:cubicBezTo>
                <a:cubicBezTo>
                  <a:pt x="2790" y="60"/>
                  <a:pt x="2787" y="60"/>
                  <a:pt x="2784" y="60"/>
                </a:cubicBezTo>
                <a:cubicBezTo>
                  <a:pt x="2758" y="60"/>
                  <a:pt x="2738" y="67"/>
                  <a:pt x="2721" y="78"/>
                </a:cubicBezTo>
                <a:cubicBezTo>
                  <a:pt x="2689" y="80"/>
                  <a:pt x="2665" y="95"/>
                  <a:pt x="2648" y="115"/>
                </a:cubicBezTo>
                <a:cubicBezTo>
                  <a:pt x="2645" y="115"/>
                  <a:pt x="2642" y="114"/>
                  <a:pt x="2639" y="114"/>
                </a:cubicBezTo>
                <a:cubicBezTo>
                  <a:pt x="2578" y="114"/>
                  <a:pt x="2544" y="155"/>
                  <a:pt x="2536" y="201"/>
                </a:cubicBezTo>
                <a:cubicBezTo>
                  <a:pt x="2518" y="196"/>
                  <a:pt x="2499" y="195"/>
                  <a:pt x="2480" y="203"/>
                </a:cubicBezTo>
                <a:cubicBezTo>
                  <a:pt x="2450" y="215"/>
                  <a:pt x="2420" y="227"/>
                  <a:pt x="2390" y="239"/>
                </a:cubicBezTo>
                <a:cubicBezTo>
                  <a:pt x="2350" y="254"/>
                  <a:pt x="2320" y="285"/>
                  <a:pt x="2312" y="324"/>
                </a:cubicBezTo>
                <a:cubicBezTo>
                  <a:pt x="2284" y="351"/>
                  <a:pt x="2274" y="393"/>
                  <a:pt x="2283" y="431"/>
                </a:cubicBezTo>
                <a:cubicBezTo>
                  <a:pt x="2270" y="442"/>
                  <a:pt x="2259" y="452"/>
                  <a:pt x="2252" y="460"/>
                </a:cubicBezTo>
                <a:cubicBezTo>
                  <a:pt x="2209" y="510"/>
                  <a:pt x="2168" y="563"/>
                  <a:pt x="2122" y="612"/>
                </a:cubicBezTo>
                <a:cubicBezTo>
                  <a:pt x="2058" y="680"/>
                  <a:pt x="2004" y="753"/>
                  <a:pt x="1968" y="839"/>
                </a:cubicBezTo>
                <a:cubicBezTo>
                  <a:pt x="1962" y="853"/>
                  <a:pt x="1951" y="865"/>
                  <a:pt x="1941" y="877"/>
                </a:cubicBezTo>
                <a:cubicBezTo>
                  <a:pt x="1928" y="892"/>
                  <a:pt x="1923" y="908"/>
                  <a:pt x="1922" y="928"/>
                </a:cubicBezTo>
                <a:cubicBezTo>
                  <a:pt x="1921" y="944"/>
                  <a:pt x="1916" y="964"/>
                  <a:pt x="1907" y="977"/>
                </a:cubicBezTo>
                <a:cubicBezTo>
                  <a:pt x="1847" y="1057"/>
                  <a:pt x="1789" y="1138"/>
                  <a:pt x="1723" y="1214"/>
                </a:cubicBezTo>
                <a:cubicBezTo>
                  <a:pt x="1663" y="1284"/>
                  <a:pt x="1624" y="1361"/>
                  <a:pt x="1604" y="1449"/>
                </a:cubicBezTo>
                <a:cubicBezTo>
                  <a:pt x="1598" y="1476"/>
                  <a:pt x="1583" y="1499"/>
                  <a:pt x="1558" y="1513"/>
                </a:cubicBezTo>
                <a:cubicBezTo>
                  <a:pt x="1530" y="1529"/>
                  <a:pt x="1503" y="1546"/>
                  <a:pt x="1487" y="1576"/>
                </a:cubicBezTo>
                <a:cubicBezTo>
                  <a:pt x="1485" y="1580"/>
                  <a:pt x="1475" y="1582"/>
                  <a:pt x="1470" y="1581"/>
                </a:cubicBezTo>
                <a:cubicBezTo>
                  <a:pt x="1458" y="1578"/>
                  <a:pt x="1446" y="1571"/>
                  <a:pt x="1433" y="1568"/>
                </a:cubicBezTo>
                <a:cubicBezTo>
                  <a:pt x="1416" y="1562"/>
                  <a:pt x="1399" y="1557"/>
                  <a:pt x="1382" y="1555"/>
                </a:cubicBezTo>
                <a:cubicBezTo>
                  <a:pt x="1375" y="1554"/>
                  <a:pt x="1363" y="1558"/>
                  <a:pt x="1362" y="1562"/>
                </a:cubicBezTo>
                <a:cubicBezTo>
                  <a:pt x="1361" y="1569"/>
                  <a:pt x="1364" y="1579"/>
                  <a:pt x="1369" y="1584"/>
                </a:cubicBezTo>
                <a:cubicBezTo>
                  <a:pt x="1375" y="1591"/>
                  <a:pt x="1406" y="1657"/>
                  <a:pt x="1441" y="1706"/>
                </a:cubicBezTo>
                <a:cubicBezTo>
                  <a:pt x="1416" y="1725"/>
                  <a:pt x="1386" y="1744"/>
                  <a:pt x="1350" y="1764"/>
                </a:cubicBezTo>
                <a:cubicBezTo>
                  <a:pt x="1307" y="1788"/>
                  <a:pt x="1255" y="1811"/>
                  <a:pt x="1197" y="1828"/>
                </a:cubicBezTo>
                <a:cubicBezTo>
                  <a:pt x="1139" y="1846"/>
                  <a:pt x="1074" y="1857"/>
                  <a:pt x="1005" y="1857"/>
                </a:cubicBezTo>
                <a:cubicBezTo>
                  <a:pt x="956" y="1857"/>
                  <a:pt x="904" y="1851"/>
                  <a:pt x="852" y="1838"/>
                </a:cubicBezTo>
                <a:cubicBezTo>
                  <a:pt x="787" y="1791"/>
                  <a:pt x="726" y="1736"/>
                  <a:pt x="669" y="1676"/>
                </a:cubicBezTo>
                <a:lnTo>
                  <a:pt x="657" y="1663"/>
                </a:lnTo>
                <a:lnTo>
                  <a:pt x="651" y="1657"/>
                </a:lnTo>
                <a:lnTo>
                  <a:pt x="646" y="1651"/>
                </a:lnTo>
                <a:lnTo>
                  <a:pt x="624" y="1626"/>
                </a:lnTo>
                <a:cubicBezTo>
                  <a:pt x="609" y="1610"/>
                  <a:pt x="594" y="1593"/>
                  <a:pt x="580" y="1576"/>
                </a:cubicBezTo>
                <a:cubicBezTo>
                  <a:pt x="552" y="1541"/>
                  <a:pt x="525" y="1506"/>
                  <a:pt x="500" y="1470"/>
                </a:cubicBezTo>
                <a:cubicBezTo>
                  <a:pt x="451" y="1399"/>
                  <a:pt x="410" y="1323"/>
                  <a:pt x="383" y="1246"/>
                </a:cubicBezTo>
                <a:cubicBezTo>
                  <a:pt x="370" y="1208"/>
                  <a:pt x="361" y="1169"/>
                  <a:pt x="356" y="1130"/>
                </a:cubicBezTo>
                <a:cubicBezTo>
                  <a:pt x="352" y="1092"/>
                  <a:pt x="353" y="1054"/>
                  <a:pt x="359" y="1017"/>
                </a:cubicBezTo>
                <a:cubicBezTo>
                  <a:pt x="365" y="981"/>
                  <a:pt x="377" y="947"/>
                  <a:pt x="393" y="916"/>
                </a:cubicBezTo>
                <a:cubicBezTo>
                  <a:pt x="409" y="885"/>
                  <a:pt x="430" y="858"/>
                  <a:pt x="452" y="834"/>
                </a:cubicBezTo>
                <a:cubicBezTo>
                  <a:pt x="498" y="787"/>
                  <a:pt x="552" y="754"/>
                  <a:pt x="602" y="733"/>
                </a:cubicBezTo>
                <a:cubicBezTo>
                  <a:pt x="653" y="711"/>
                  <a:pt x="700" y="700"/>
                  <a:pt x="739" y="694"/>
                </a:cubicBezTo>
                <a:cubicBezTo>
                  <a:pt x="779" y="689"/>
                  <a:pt x="810" y="688"/>
                  <a:pt x="832" y="688"/>
                </a:cubicBezTo>
                <a:cubicBezTo>
                  <a:pt x="837" y="688"/>
                  <a:pt x="842" y="689"/>
                  <a:pt x="846" y="689"/>
                </a:cubicBezTo>
                <a:cubicBezTo>
                  <a:pt x="850" y="689"/>
                  <a:pt x="854" y="689"/>
                  <a:pt x="856" y="689"/>
                </a:cubicBezTo>
                <a:cubicBezTo>
                  <a:pt x="862" y="690"/>
                  <a:pt x="865" y="690"/>
                  <a:pt x="865" y="690"/>
                </a:cubicBezTo>
                <a:cubicBezTo>
                  <a:pt x="865" y="690"/>
                  <a:pt x="862" y="689"/>
                  <a:pt x="856" y="689"/>
                </a:cubicBezTo>
                <a:cubicBezTo>
                  <a:pt x="854" y="688"/>
                  <a:pt x="850" y="688"/>
                  <a:pt x="846" y="687"/>
                </a:cubicBezTo>
                <a:cubicBezTo>
                  <a:pt x="842" y="687"/>
                  <a:pt x="837" y="686"/>
                  <a:pt x="832" y="686"/>
                </a:cubicBezTo>
                <a:cubicBezTo>
                  <a:pt x="811" y="684"/>
                  <a:pt x="779" y="682"/>
                  <a:pt x="738" y="684"/>
                </a:cubicBezTo>
                <a:cubicBezTo>
                  <a:pt x="698" y="687"/>
                  <a:pt x="649" y="695"/>
                  <a:pt x="595" y="713"/>
                </a:cubicBezTo>
                <a:cubicBezTo>
                  <a:pt x="541" y="731"/>
                  <a:pt x="481" y="760"/>
                  <a:pt x="427" y="808"/>
                </a:cubicBezTo>
                <a:cubicBezTo>
                  <a:pt x="400" y="832"/>
                  <a:pt x="375" y="860"/>
                  <a:pt x="354" y="894"/>
                </a:cubicBezTo>
                <a:cubicBezTo>
                  <a:pt x="333" y="927"/>
                  <a:pt x="317" y="965"/>
                  <a:pt x="306" y="1006"/>
                </a:cubicBezTo>
                <a:cubicBezTo>
                  <a:pt x="296" y="1047"/>
                  <a:pt x="292" y="1090"/>
                  <a:pt x="293" y="1134"/>
                </a:cubicBezTo>
                <a:cubicBezTo>
                  <a:pt x="295" y="1178"/>
                  <a:pt x="301" y="1223"/>
                  <a:pt x="313" y="1267"/>
                </a:cubicBezTo>
                <a:cubicBezTo>
                  <a:pt x="335" y="1355"/>
                  <a:pt x="374" y="1440"/>
                  <a:pt x="420" y="1521"/>
                </a:cubicBezTo>
                <a:cubicBezTo>
                  <a:pt x="444" y="1561"/>
                  <a:pt x="469" y="1601"/>
                  <a:pt x="496" y="1639"/>
                </a:cubicBezTo>
                <a:cubicBezTo>
                  <a:pt x="501" y="1646"/>
                  <a:pt x="505" y="1652"/>
                  <a:pt x="510" y="1658"/>
                </a:cubicBezTo>
                <a:cubicBezTo>
                  <a:pt x="464" y="1620"/>
                  <a:pt x="420" y="1579"/>
                  <a:pt x="378" y="1534"/>
                </a:cubicBezTo>
                <a:lnTo>
                  <a:pt x="366" y="1522"/>
                </a:lnTo>
                <a:lnTo>
                  <a:pt x="360" y="1516"/>
                </a:lnTo>
                <a:lnTo>
                  <a:pt x="354" y="1509"/>
                </a:lnTo>
                <a:lnTo>
                  <a:pt x="332" y="1485"/>
                </a:lnTo>
                <a:cubicBezTo>
                  <a:pt x="318" y="1468"/>
                  <a:pt x="303" y="1451"/>
                  <a:pt x="289" y="1434"/>
                </a:cubicBezTo>
                <a:cubicBezTo>
                  <a:pt x="260" y="1400"/>
                  <a:pt x="234" y="1365"/>
                  <a:pt x="209" y="1329"/>
                </a:cubicBezTo>
                <a:cubicBezTo>
                  <a:pt x="159" y="1257"/>
                  <a:pt x="118" y="1182"/>
                  <a:pt x="91" y="1105"/>
                </a:cubicBezTo>
                <a:cubicBezTo>
                  <a:pt x="78" y="1066"/>
                  <a:pt x="69" y="1027"/>
                  <a:pt x="65" y="989"/>
                </a:cubicBezTo>
                <a:cubicBezTo>
                  <a:pt x="61" y="950"/>
                  <a:pt x="61" y="912"/>
                  <a:pt x="67" y="876"/>
                </a:cubicBezTo>
                <a:cubicBezTo>
                  <a:pt x="74" y="840"/>
                  <a:pt x="85" y="806"/>
                  <a:pt x="101" y="775"/>
                </a:cubicBezTo>
                <a:cubicBezTo>
                  <a:pt x="118" y="744"/>
                  <a:pt x="138" y="717"/>
                  <a:pt x="161" y="693"/>
                </a:cubicBezTo>
                <a:cubicBezTo>
                  <a:pt x="207" y="645"/>
                  <a:pt x="260" y="613"/>
                  <a:pt x="311" y="592"/>
                </a:cubicBezTo>
                <a:cubicBezTo>
                  <a:pt x="361" y="570"/>
                  <a:pt x="409" y="559"/>
                  <a:pt x="448" y="553"/>
                </a:cubicBezTo>
                <a:cubicBezTo>
                  <a:pt x="487" y="548"/>
                  <a:pt x="519" y="547"/>
                  <a:pt x="540" y="547"/>
                </a:cubicBezTo>
                <a:cubicBezTo>
                  <a:pt x="546" y="547"/>
                  <a:pt x="550" y="547"/>
                  <a:pt x="554" y="548"/>
                </a:cubicBezTo>
                <a:cubicBezTo>
                  <a:pt x="559" y="548"/>
                  <a:pt x="562" y="548"/>
                  <a:pt x="565" y="548"/>
                </a:cubicBezTo>
                <a:cubicBezTo>
                  <a:pt x="570" y="548"/>
                  <a:pt x="573" y="549"/>
                  <a:pt x="573" y="549"/>
                </a:cubicBezTo>
                <a:cubicBezTo>
                  <a:pt x="573" y="549"/>
                  <a:pt x="570" y="548"/>
                  <a:pt x="565" y="547"/>
                </a:cubicBezTo>
                <a:cubicBezTo>
                  <a:pt x="562" y="547"/>
                  <a:pt x="559" y="547"/>
                  <a:pt x="555" y="546"/>
                </a:cubicBezTo>
                <a:cubicBezTo>
                  <a:pt x="551" y="546"/>
                  <a:pt x="546" y="545"/>
                  <a:pt x="540" y="544"/>
                </a:cubicBezTo>
                <a:cubicBezTo>
                  <a:pt x="519" y="542"/>
                  <a:pt x="487" y="541"/>
                  <a:pt x="447" y="543"/>
                </a:cubicBezTo>
                <a:cubicBezTo>
                  <a:pt x="406" y="546"/>
                  <a:pt x="357" y="553"/>
                  <a:pt x="303" y="572"/>
                </a:cubicBezTo>
                <a:cubicBezTo>
                  <a:pt x="249" y="590"/>
                  <a:pt x="190" y="619"/>
                  <a:pt x="136" y="667"/>
                </a:cubicBezTo>
                <a:cubicBezTo>
                  <a:pt x="109" y="690"/>
                  <a:pt x="84" y="719"/>
                  <a:pt x="63" y="752"/>
                </a:cubicBezTo>
                <a:cubicBezTo>
                  <a:pt x="42" y="786"/>
                  <a:pt x="25" y="824"/>
                  <a:pt x="15" y="865"/>
                </a:cubicBezTo>
                <a:cubicBezTo>
                  <a:pt x="4" y="906"/>
                  <a:pt x="0" y="949"/>
                  <a:pt x="1" y="993"/>
                </a:cubicBezTo>
                <a:cubicBezTo>
                  <a:pt x="3" y="1037"/>
                  <a:pt x="9" y="1082"/>
                  <a:pt x="21" y="1126"/>
                </a:cubicBezTo>
                <a:cubicBezTo>
                  <a:pt x="43" y="1214"/>
                  <a:pt x="82" y="1299"/>
                  <a:pt x="129" y="1380"/>
                </a:cubicBezTo>
                <a:cubicBezTo>
                  <a:pt x="152" y="1420"/>
                  <a:pt x="178" y="1460"/>
                  <a:pt x="205" y="1498"/>
                </a:cubicBezTo>
                <a:cubicBezTo>
                  <a:pt x="218" y="1518"/>
                  <a:pt x="232" y="1536"/>
                  <a:pt x="246" y="1555"/>
                </a:cubicBezTo>
                <a:lnTo>
                  <a:pt x="268" y="1584"/>
                </a:lnTo>
                <a:lnTo>
                  <a:pt x="274" y="1591"/>
                </a:lnTo>
                <a:lnTo>
                  <a:pt x="279" y="1597"/>
                </a:lnTo>
                <a:lnTo>
                  <a:pt x="290" y="1611"/>
                </a:lnTo>
                <a:cubicBezTo>
                  <a:pt x="349" y="1685"/>
                  <a:pt x="415" y="1755"/>
                  <a:pt x="489" y="1816"/>
                </a:cubicBezTo>
                <a:cubicBezTo>
                  <a:pt x="562" y="1878"/>
                  <a:pt x="644" y="1930"/>
                  <a:pt x="731" y="1968"/>
                </a:cubicBezTo>
                <a:cubicBezTo>
                  <a:pt x="769" y="1985"/>
                  <a:pt x="808" y="1999"/>
                  <a:pt x="848" y="2010"/>
                </a:cubicBezTo>
                <a:cubicBezTo>
                  <a:pt x="903" y="2049"/>
                  <a:pt x="961" y="2083"/>
                  <a:pt x="1022" y="2109"/>
                </a:cubicBezTo>
                <a:cubicBezTo>
                  <a:pt x="1109" y="2148"/>
                  <a:pt x="1200" y="2170"/>
                  <a:pt x="1288" y="2177"/>
                </a:cubicBezTo>
                <a:cubicBezTo>
                  <a:pt x="1355" y="2183"/>
                  <a:pt x="1420" y="2179"/>
                  <a:pt x="1480" y="2170"/>
                </a:cubicBezTo>
                <a:cubicBezTo>
                  <a:pt x="1480" y="2172"/>
                  <a:pt x="1480" y="2175"/>
                  <a:pt x="1480" y="2177"/>
                </a:cubicBezTo>
                <a:cubicBezTo>
                  <a:pt x="1478" y="2217"/>
                  <a:pt x="1489" y="2251"/>
                  <a:pt x="1502" y="2287"/>
                </a:cubicBezTo>
                <a:cubicBezTo>
                  <a:pt x="1508" y="2302"/>
                  <a:pt x="1502" y="2322"/>
                  <a:pt x="1507" y="2338"/>
                </a:cubicBezTo>
                <a:cubicBezTo>
                  <a:pt x="1520" y="2374"/>
                  <a:pt x="1539" y="2407"/>
                  <a:pt x="1540" y="2448"/>
                </a:cubicBezTo>
                <a:cubicBezTo>
                  <a:pt x="1541" y="2479"/>
                  <a:pt x="1563" y="2508"/>
                  <a:pt x="1576" y="2539"/>
                </a:cubicBezTo>
                <a:cubicBezTo>
                  <a:pt x="1578" y="2545"/>
                  <a:pt x="1581" y="2552"/>
                  <a:pt x="1579" y="2558"/>
                </a:cubicBezTo>
                <a:cubicBezTo>
                  <a:pt x="1571" y="2586"/>
                  <a:pt x="1575" y="2611"/>
                  <a:pt x="1586" y="2637"/>
                </a:cubicBezTo>
                <a:cubicBezTo>
                  <a:pt x="1591" y="2648"/>
                  <a:pt x="1590" y="2661"/>
                  <a:pt x="1592" y="2673"/>
                </a:cubicBezTo>
                <a:cubicBezTo>
                  <a:pt x="1593" y="2683"/>
                  <a:pt x="1593" y="2694"/>
                  <a:pt x="1597" y="2703"/>
                </a:cubicBezTo>
                <a:cubicBezTo>
                  <a:pt x="1606" y="2720"/>
                  <a:pt x="1618" y="2735"/>
                  <a:pt x="1607" y="2756"/>
                </a:cubicBezTo>
                <a:cubicBezTo>
                  <a:pt x="1606" y="2759"/>
                  <a:pt x="1606" y="2763"/>
                  <a:pt x="1608" y="2765"/>
                </a:cubicBezTo>
                <a:cubicBezTo>
                  <a:pt x="1640" y="2800"/>
                  <a:pt x="1610" y="2840"/>
                  <a:pt x="1618" y="2877"/>
                </a:cubicBezTo>
                <a:cubicBezTo>
                  <a:pt x="1624" y="2907"/>
                  <a:pt x="1612" y="2937"/>
                  <a:pt x="1620" y="2969"/>
                </a:cubicBezTo>
                <a:cubicBezTo>
                  <a:pt x="1626" y="2994"/>
                  <a:pt x="1629" y="3024"/>
                  <a:pt x="1624" y="3053"/>
                </a:cubicBezTo>
                <a:cubicBezTo>
                  <a:pt x="1619" y="3091"/>
                  <a:pt x="1624" y="3130"/>
                  <a:pt x="1625" y="3169"/>
                </a:cubicBezTo>
                <a:cubicBezTo>
                  <a:pt x="1625" y="3175"/>
                  <a:pt x="1628" y="3181"/>
                  <a:pt x="1626" y="3185"/>
                </a:cubicBezTo>
                <a:cubicBezTo>
                  <a:pt x="1613" y="3220"/>
                  <a:pt x="1624" y="3254"/>
                  <a:pt x="1626" y="3288"/>
                </a:cubicBezTo>
                <a:cubicBezTo>
                  <a:pt x="1627" y="3324"/>
                  <a:pt x="1625" y="3360"/>
                  <a:pt x="1627" y="3396"/>
                </a:cubicBezTo>
                <a:cubicBezTo>
                  <a:pt x="1628" y="3420"/>
                  <a:pt x="1630" y="3444"/>
                  <a:pt x="1635" y="3467"/>
                </a:cubicBezTo>
                <a:cubicBezTo>
                  <a:pt x="1643" y="3503"/>
                  <a:pt x="1653" y="3539"/>
                  <a:pt x="1664" y="3575"/>
                </a:cubicBezTo>
                <a:cubicBezTo>
                  <a:pt x="1692" y="3660"/>
                  <a:pt x="1740" y="3728"/>
                  <a:pt x="1816" y="3779"/>
                </a:cubicBezTo>
                <a:cubicBezTo>
                  <a:pt x="1917" y="3847"/>
                  <a:pt x="2025" y="3880"/>
                  <a:pt x="2147" y="3871"/>
                </a:cubicBezTo>
                <a:cubicBezTo>
                  <a:pt x="2186" y="3868"/>
                  <a:pt x="2226" y="3866"/>
                  <a:pt x="2266" y="3865"/>
                </a:cubicBezTo>
                <a:cubicBezTo>
                  <a:pt x="2302" y="3864"/>
                  <a:pt x="2331" y="3846"/>
                  <a:pt x="2355" y="3822"/>
                </a:cubicBezTo>
                <a:cubicBezTo>
                  <a:pt x="2380" y="3798"/>
                  <a:pt x="2371" y="3770"/>
                  <a:pt x="2339" y="3758"/>
                </a:cubicBezTo>
                <a:cubicBezTo>
                  <a:pt x="2332" y="3756"/>
                  <a:pt x="2325" y="3749"/>
                  <a:pt x="2321" y="3743"/>
                </a:cubicBezTo>
                <a:cubicBezTo>
                  <a:pt x="2304" y="3716"/>
                  <a:pt x="2286" y="3689"/>
                  <a:pt x="2271" y="3661"/>
                </a:cubicBezTo>
                <a:cubicBezTo>
                  <a:pt x="2243" y="3609"/>
                  <a:pt x="2177" y="3614"/>
                  <a:pt x="2145" y="3660"/>
                </a:cubicBezTo>
                <a:cubicBezTo>
                  <a:pt x="2119" y="3699"/>
                  <a:pt x="2110" y="3699"/>
                  <a:pt x="2066" y="3681"/>
                </a:cubicBezTo>
                <a:cubicBezTo>
                  <a:pt x="2009" y="3659"/>
                  <a:pt x="1988" y="3611"/>
                  <a:pt x="1977" y="3557"/>
                </a:cubicBezTo>
                <a:cubicBezTo>
                  <a:pt x="1964" y="3496"/>
                  <a:pt x="1962" y="3433"/>
                  <a:pt x="1972" y="3372"/>
                </a:cubicBezTo>
                <a:cubicBezTo>
                  <a:pt x="1987" y="3276"/>
                  <a:pt x="1999" y="3180"/>
                  <a:pt x="2004" y="3083"/>
                </a:cubicBezTo>
                <a:cubicBezTo>
                  <a:pt x="2011" y="2976"/>
                  <a:pt x="2030" y="2869"/>
                  <a:pt x="2039" y="2762"/>
                </a:cubicBezTo>
                <a:cubicBezTo>
                  <a:pt x="2045" y="2679"/>
                  <a:pt x="2045" y="2596"/>
                  <a:pt x="2047" y="2513"/>
                </a:cubicBezTo>
                <a:cubicBezTo>
                  <a:pt x="2048" y="2429"/>
                  <a:pt x="2063" y="2349"/>
                  <a:pt x="2104" y="2273"/>
                </a:cubicBezTo>
                <a:cubicBezTo>
                  <a:pt x="2125" y="2233"/>
                  <a:pt x="2136" y="2188"/>
                  <a:pt x="2152" y="2145"/>
                </a:cubicBezTo>
                <a:cubicBezTo>
                  <a:pt x="2157" y="2129"/>
                  <a:pt x="2160" y="2111"/>
                  <a:pt x="2167" y="2095"/>
                </a:cubicBezTo>
                <a:cubicBezTo>
                  <a:pt x="2184" y="2056"/>
                  <a:pt x="2192" y="2017"/>
                  <a:pt x="2192" y="1975"/>
                </a:cubicBezTo>
                <a:cubicBezTo>
                  <a:pt x="2192" y="1907"/>
                  <a:pt x="2233" y="1866"/>
                  <a:pt x="2293" y="1844"/>
                </a:cubicBezTo>
                <a:cubicBezTo>
                  <a:pt x="2351" y="1822"/>
                  <a:pt x="2411" y="1807"/>
                  <a:pt x="2471" y="1790"/>
                </a:cubicBezTo>
                <a:cubicBezTo>
                  <a:pt x="2476" y="1788"/>
                  <a:pt x="2486" y="1792"/>
                  <a:pt x="2490" y="1796"/>
                </a:cubicBezTo>
                <a:cubicBezTo>
                  <a:pt x="2517" y="1825"/>
                  <a:pt x="2548" y="1852"/>
                  <a:pt x="2567" y="1886"/>
                </a:cubicBezTo>
                <a:cubicBezTo>
                  <a:pt x="2617" y="1970"/>
                  <a:pt x="2697" y="2003"/>
                  <a:pt x="2786" y="2019"/>
                </a:cubicBezTo>
                <a:cubicBezTo>
                  <a:pt x="2867" y="2034"/>
                  <a:pt x="2949" y="2040"/>
                  <a:pt x="3030" y="2053"/>
                </a:cubicBezTo>
                <a:cubicBezTo>
                  <a:pt x="3096" y="2063"/>
                  <a:pt x="3162" y="2074"/>
                  <a:pt x="3226" y="2091"/>
                </a:cubicBezTo>
                <a:cubicBezTo>
                  <a:pt x="3279" y="2105"/>
                  <a:pt x="3315" y="2147"/>
                  <a:pt x="3331" y="2198"/>
                </a:cubicBezTo>
                <a:cubicBezTo>
                  <a:pt x="3355" y="2274"/>
                  <a:pt x="3381" y="2351"/>
                  <a:pt x="3390" y="2430"/>
                </a:cubicBezTo>
                <a:cubicBezTo>
                  <a:pt x="3408" y="2586"/>
                  <a:pt x="3405" y="2743"/>
                  <a:pt x="3350" y="2893"/>
                </a:cubicBezTo>
                <a:cubicBezTo>
                  <a:pt x="3342" y="2916"/>
                  <a:pt x="3328" y="2937"/>
                  <a:pt x="3315" y="2958"/>
                </a:cubicBezTo>
                <a:cubicBezTo>
                  <a:pt x="3289" y="3002"/>
                  <a:pt x="3261" y="3045"/>
                  <a:pt x="3238" y="3090"/>
                </a:cubicBezTo>
                <a:cubicBezTo>
                  <a:pt x="3213" y="3139"/>
                  <a:pt x="3187" y="3186"/>
                  <a:pt x="3146" y="3223"/>
                </a:cubicBezTo>
                <a:cubicBezTo>
                  <a:pt x="3140" y="3227"/>
                  <a:pt x="3134" y="3232"/>
                  <a:pt x="3131" y="3238"/>
                </a:cubicBezTo>
                <a:cubicBezTo>
                  <a:pt x="3075" y="3342"/>
                  <a:pt x="3004" y="3441"/>
                  <a:pt x="2995" y="3565"/>
                </a:cubicBezTo>
                <a:cubicBezTo>
                  <a:pt x="2991" y="3630"/>
                  <a:pt x="3004" y="3692"/>
                  <a:pt x="3026" y="3752"/>
                </a:cubicBezTo>
                <a:cubicBezTo>
                  <a:pt x="3035" y="3777"/>
                  <a:pt x="3043" y="3803"/>
                  <a:pt x="3056" y="3825"/>
                </a:cubicBezTo>
                <a:cubicBezTo>
                  <a:pt x="3071" y="3850"/>
                  <a:pt x="3089" y="3875"/>
                  <a:pt x="3111" y="3895"/>
                </a:cubicBezTo>
                <a:cubicBezTo>
                  <a:pt x="3147" y="3928"/>
                  <a:pt x="3189" y="3955"/>
                  <a:pt x="3225" y="3987"/>
                </a:cubicBezTo>
                <a:cubicBezTo>
                  <a:pt x="3251" y="4010"/>
                  <a:pt x="3274" y="4036"/>
                  <a:pt x="3295" y="4064"/>
                </a:cubicBezTo>
                <a:cubicBezTo>
                  <a:pt x="3317" y="4094"/>
                  <a:pt x="3321" y="4129"/>
                  <a:pt x="3322" y="4167"/>
                </a:cubicBezTo>
                <a:cubicBezTo>
                  <a:pt x="3327" y="4293"/>
                  <a:pt x="3382" y="4392"/>
                  <a:pt x="3519" y="4391"/>
                </a:cubicBezTo>
                <a:cubicBezTo>
                  <a:pt x="3596" y="4391"/>
                  <a:pt x="3673" y="4389"/>
                  <a:pt x="3750" y="4392"/>
                </a:cubicBezTo>
                <a:cubicBezTo>
                  <a:pt x="3813" y="4394"/>
                  <a:pt x="3876" y="4402"/>
                  <a:pt x="3940" y="4407"/>
                </a:cubicBezTo>
                <a:cubicBezTo>
                  <a:pt x="3957" y="4408"/>
                  <a:pt x="3974" y="4408"/>
                  <a:pt x="3991" y="4406"/>
                </a:cubicBezTo>
                <a:cubicBezTo>
                  <a:pt x="4040" y="4400"/>
                  <a:pt x="4071" y="4377"/>
                  <a:pt x="4071" y="4328"/>
                </a:cubicBezTo>
                <a:cubicBezTo>
                  <a:pt x="4070" y="4253"/>
                  <a:pt x="4097" y="4183"/>
                  <a:pt x="4102" y="4110"/>
                </a:cubicBezTo>
                <a:cubicBezTo>
                  <a:pt x="4106" y="4051"/>
                  <a:pt x="4105" y="3992"/>
                  <a:pt x="4109" y="3933"/>
                </a:cubicBezTo>
                <a:cubicBezTo>
                  <a:pt x="4116" y="3822"/>
                  <a:pt x="4131" y="3711"/>
                  <a:pt x="4132" y="3599"/>
                </a:cubicBezTo>
                <a:cubicBezTo>
                  <a:pt x="4132" y="3540"/>
                  <a:pt x="4150" y="3480"/>
                  <a:pt x="4160" y="3421"/>
                </a:cubicBezTo>
                <a:cubicBezTo>
                  <a:pt x="4162" y="3413"/>
                  <a:pt x="4164" y="3404"/>
                  <a:pt x="4168" y="3397"/>
                </a:cubicBezTo>
                <a:cubicBezTo>
                  <a:pt x="4198" y="3337"/>
                  <a:pt x="4210" y="3274"/>
                  <a:pt x="4213" y="3208"/>
                </a:cubicBezTo>
                <a:cubicBezTo>
                  <a:pt x="4214" y="3193"/>
                  <a:pt x="4221" y="3176"/>
                  <a:pt x="4228" y="3162"/>
                </a:cubicBezTo>
                <a:cubicBezTo>
                  <a:pt x="4249" y="3123"/>
                  <a:pt x="4272" y="3084"/>
                  <a:pt x="4295" y="3045"/>
                </a:cubicBezTo>
                <a:cubicBezTo>
                  <a:pt x="4300" y="3037"/>
                  <a:pt x="4304" y="3027"/>
                  <a:pt x="4312" y="3021"/>
                </a:cubicBezTo>
                <a:cubicBezTo>
                  <a:pt x="4368" y="2976"/>
                  <a:pt x="4385" y="2911"/>
                  <a:pt x="4408" y="2849"/>
                </a:cubicBezTo>
                <a:cubicBezTo>
                  <a:pt x="4419" y="2820"/>
                  <a:pt x="4432" y="2792"/>
                  <a:pt x="4446" y="2764"/>
                </a:cubicBezTo>
                <a:cubicBezTo>
                  <a:pt x="4454" y="2749"/>
                  <a:pt x="4468" y="2743"/>
                  <a:pt x="4486" y="2751"/>
                </a:cubicBezTo>
                <a:cubicBezTo>
                  <a:pt x="4627" y="2820"/>
                  <a:pt x="4780" y="2860"/>
                  <a:pt x="4926" y="2918"/>
                </a:cubicBezTo>
                <a:cubicBezTo>
                  <a:pt x="5008" y="2950"/>
                  <a:pt x="5090" y="2980"/>
                  <a:pt x="5171" y="3013"/>
                </a:cubicBezTo>
                <a:cubicBezTo>
                  <a:pt x="5224" y="3034"/>
                  <a:pt x="5275" y="3060"/>
                  <a:pt x="5330" y="3077"/>
                </a:cubicBezTo>
                <a:cubicBezTo>
                  <a:pt x="5374" y="3092"/>
                  <a:pt x="5421" y="3099"/>
                  <a:pt x="5468" y="3104"/>
                </a:cubicBezTo>
                <a:cubicBezTo>
                  <a:pt x="5490" y="3107"/>
                  <a:pt x="5502" y="3114"/>
                  <a:pt x="5514" y="3132"/>
                </a:cubicBezTo>
                <a:cubicBezTo>
                  <a:pt x="5562" y="3211"/>
                  <a:pt x="5587" y="3298"/>
                  <a:pt x="5602" y="3387"/>
                </a:cubicBezTo>
                <a:cubicBezTo>
                  <a:pt x="5607" y="3417"/>
                  <a:pt x="5604" y="3449"/>
                  <a:pt x="5598" y="3479"/>
                </a:cubicBezTo>
                <a:cubicBezTo>
                  <a:pt x="5575" y="3592"/>
                  <a:pt x="5558" y="3706"/>
                  <a:pt x="5523" y="3815"/>
                </a:cubicBezTo>
                <a:cubicBezTo>
                  <a:pt x="5491" y="3918"/>
                  <a:pt x="5464" y="4025"/>
                  <a:pt x="5399" y="4116"/>
                </a:cubicBezTo>
                <a:cubicBezTo>
                  <a:pt x="5362" y="4168"/>
                  <a:pt x="5313" y="4204"/>
                  <a:pt x="5261" y="4236"/>
                </a:cubicBezTo>
                <a:cubicBezTo>
                  <a:pt x="5212" y="4265"/>
                  <a:pt x="5194" y="4306"/>
                  <a:pt x="5198" y="4360"/>
                </a:cubicBezTo>
                <a:cubicBezTo>
                  <a:pt x="5200" y="4393"/>
                  <a:pt x="5228" y="4426"/>
                  <a:pt x="5262" y="4429"/>
                </a:cubicBezTo>
                <a:cubicBezTo>
                  <a:pt x="5361" y="4436"/>
                  <a:pt x="5460" y="4433"/>
                  <a:pt x="5558" y="4409"/>
                </a:cubicBezTo>
                <a:cubicBezTo>
                  <a:pt x="5638" y="4389"/>
                  <a:pt x="5719" y="4389"/>
                  <a:pt x="5800" y="4394"/>
                </a:cubicBezTo>
                <a:cubicBezTo>
                  <a:pt x="5856" y="4397"/>
                  <a:pt x="5875" y="4392"/>
                  <a:pt x="5894" y="4338"/>
                </a:cubicBezTo>
                <a:cubicBezTo>
                  <a:pt x="5909" y="4299"/>
                  <a:pt x="5922" y="4258"/>
                  <a:pt x="5932" y="4217"/>
                </a:cubicBezTo>
                <a:cubicBezTo>
                  <a:pt x="5937" y="4198"/>
                  <a:pt x="5930" y="4176"/>
                  <a:pt x="5933" y="4157"/>
                </a:cubicBezTo>
                <a:cubicBezTo>
                  <a:pt x="5947" y="4062"/>
                  <a:pt x="5962" y="3968"/>
                  <a:pt x="5979" y="3874"/>
                </a:cubicBezTo>
                <a:cubicBezTo>
                  <a:pt x="5987" y="3826"/>
                  <a:pt x="5999" y="3778"/>
                  <a:pt x="6011" y="3730"/>
                </a:cubicBezTo>
                <a:cubicBezTo>
                  <a:pt x="6036" y="3629"/>
                  <a:pt x="6082" y="3538"/>
                  <a:pt x="6153" y="3462"/>
                </a:cubicBezTo>
                <a:cubicBezTo>
                  <a:pt x="6182" y="3430"/>
                  <a:pt x="6222" y="3415"/>
                  <a:pt x="6264" y="3408"/>
                </a:cubicBezTo>
                <a:cubicBezTo>
                  <a:pt x="6321" y="3399"/>
                  <a:pt x="6371" y="3377"/>
                  <a:pt x="6414" y="3340"/>
                </a:cubicBezTo>
                <a:cubicBezTo>
                  <a:pt x="6432" y="3324"/>
                  <a:pt x="6452" y="3310"/>
                  <a:pt x="6467" y="3298"/>
                </a:cubicBezTo>
                <a:cubicBezTo>
                  <a:pt x="6503" y="3316"/>
                  <a:pt x="6538" y="3329"/>
                  <a:pt x="6567" y="3350"/>
                </a:cubicBezTo>
                <a:cubicBezTo>
                  <a:pt x="6633" y="3395"/>
                  <a:pt x="6698" y="3441"/>
                  <a:pt x="6757" y="3494"/>
                </a:cubicBezTo>
                <a:cubicBezTo>
                  <a:pt x="6780" y="3516"/>
                  <a:pt x="6788" y="3557"/>
                  <a:pt x="6796" y="3591"/>
                </a:cubicBezTo>
                <a:cubicBezTo>
                  <a:pt x="6803" y="3621"/>
                  <a:pt x="6808" y="3647"/>
                  <a:pt x="6828" y="3673"/>
                </a:cubicBezTo>
                <a:cubicBezTo>
                  <a:pt x="6848" y="3702"/>
                  <a:pt x="6860" y="3738"/>
                  <a:pt x="6869" y="3773"/>
                </a:cubicBezTo>
                <a:cubicBezTo>
                  <a:pt x="6887" y="3851"/>
                  <a:pt x="6904" y="3931"/>
                  <a:pt x="6915" y="4010"/>
                </a:cubicBezTo>
                <a:cubicBezTo>
                  <a:pt x="6925" y="4082"/>
                  <a:pt x="6928" y="4154"/>
                  <a:pt x="6932" y="4226"/>
                </a:cubicBezTo>
                <a:cubicBezTo>
                  <a:pt x="6933" y="4237"/>
                  <a:pt x="6927" y="4249"/>
                  <a:pt x="6924" y="4261"/>
                </a:cubicBezTo>
                <a:cubicBezTo>
                  <a:pt x="6917" y="4289"/>
                  <a:pt x="6907" y="4317"/>
                  <a:pt x="6904" y="4346"/>
                </a:cubicBezTo>
                <a:cubicBezTo>
                  <a:pt x="6901" y="4381"/>
                  <a:pt x="6919" y="4397"/>
                  <a:pt x="6954" y="4400"/>
                </a:cubicBezTo>
                <a:cubicBezTo>
                  <a:pt x="6972" y="4401"/>
                  <a:pt x="6991" y="4400"/>
                  <a:pt x="7010" y="4400"/>
                </a:cubicBezTo>
                <a:cubicBezTo>
                  <a:pt x="7132" y="4401"/>
                  <a:pt x="7255" y="4403"/>
                  <a:pt x="7378" y="4403"/>
                </a:cubicBezTo>
                <a:cubicBezTo>
                  <a:pt x="7393" y="4403"/>
                  <a:pt x="7409" y="4403"/>
                  <a:pt x="7424" y="4400"/>
                </a:cubicBezTo>
                <a:cubicBezTo>
                  <a:pt x="7460" y="4392"/>
                  <a:pt x="7475" y="4360"/>
                  <a:pt x="7459" y="4327"/>
                </a:cubicBezTo>
                <a:cubicBezTo>
                  <a:pt x="7445" y="4296"/>
                  <a:pt x="7442" y="4264"/>
                  <a:pt x="7444" y="4230"/>
                </a:cubicBezTo>
                <a:cubicBezTo>
                  <a:pt x="7445" y="4217"/>
                  <a:pt x="7443" y="4204"/>
                  <a:pt x="7440" y="4191"/>
                </a:cubicBezTo>
                <a:cubicBezTo>
                  <a:pt x="7420" y="4125"/>
                  <a:pt x="7397" y="4060"/>
                  <a:pt x="7381" y="3994"/>
                </a:cubicBezTo>
                <a:cubicBezTo>
                  <a:pt x="7362" y="3920"/>
                  <a:pt x="7338" y="3847"/>
                  <a:pt x="7333" y="3770"/>
                </a:cubicBezTo>
                <a:cubicBezTo>
                  <a:pt x="7332" y="3755"/>
                  <a:pt x="7328" y="3739"/>
                  <a:pt x="7324" y="3724"/>
                </a:cubicBezTo>
                <a:cubicBezTo>
                  <a:pt x="7311" y="3683"/>
                  <a:pt x="7310" y="3642"/>
                  <a:pt x="7316" y="3598"/>
                </a:cubicBezTo>
                <a:cubicBezTo>
                  <a:pt x="7323" y="3553"/>
                  <a:pt x="7319" y="3505"/>
                  <a:pt x="7322" y="3459"/>
                </a:cubicBezTo>
                <a:cubicBezTo>
                  <a:pt x="7336" y="3284"/>
                  <a:pt x="7349" y="3109"/>
                  <a:pt x="7340" y="2934"/>
                </a:cubicBezTo>
                <a:cubicBezTo>
                  <a:pt x="7336" y="2836"/>
                  <a:pt x="7322" y="2739"/>
                  <a:pt x="7312" y="2642"/>
                </a:cubicBezTo>
                <a:cubicBezTo>
                  <a:pt x="7309" y="2611"/>
                  <a:pt x="7307" y="2580"/>
                  <a:pt x="7310" y="2549"/>
                </a:cubicBezTo>
                <a:cubicBezTo>
                  <a:pt x="7320" y="2593"/>
                  <a:pt x="7331" y="2637"/>
                  <a:pt x="7342" y="2681"/>
                </a:cubicBezTo>
                <a:cubicBezTo>
                  <a:pt x="7389" y="2880"/>
                  <a:pt x="7435" y="3079"/>
                  <a:pt x="7482" y="3278"/>
                </a:cubicBezTo>
                <a:cubicBezTo>
                  <a:pt x="7485" y="3289"/>
                  <a:pt x="7491" y="3300"/>
                  <a:pt x="7492" y="3311"/>
                </a:cubicBezTo>
                <a:cubicBezTo>
                  <a:pt x="7497" y="3341"/>
                  <a:pt x="7503" y="3370"/>
                  <a:pt x="7504" y="3400"/>
                </a:cubicBezTo>
                <a:cubicBezTo>
                  <a:pt x="7504" y="3468"/>
                  <a:pt x="7519" y="3532"/>
                  <a:pt x="7556" y="3590"/>
                </a:cubicBezTo>
                <a:cubicBezTo>
                  <a:pt x="7585" y="3633"/>
                  <a:pt x="7615" y="3677"/>
                  <a:pt x="7649" y="3717"/>
                </a:cubicBezTo>
                <a:cubicBezTo>
                  <a:pt x="7677" y="3749"/>
                  <a:pt x="7713" y="3773"/>
                  <a:pt x="7754" y="3788"/>
                </a:cubicBezTo>
                <a:cubicBezTo>
                  <a:pt x="7773" y="3795"/>
                  <a:pt x="7791" y="3809"/>
                  <a:pt x="7809" y="3819"/>
                </a:cubicBezTo>
                <a:cubicBezTo>
                  <a:pt x="7811" y="3818"/>
                  <a:pt x="7813" y="3816"/>
                  <a:pt x="7815" y="3815"/>
                </a:cubicBezTo>
                <a:cubicBezTo>
                  <a:pt x="7810" y="3803"/>
                  <a:pt x="7807" y="3791"/>
                  <a:pt x="7800" y="3780"/>
                </a:cubicBezTo>
                <a:cubicBezTo>
                  <a:pt x="7787" y="3759"/>
                  <a:pt x="7773" y="3738"/>
                  <a:pt x="7756" y="3720"/>
                </a:cubicBezTo>
                <a:close/>
                <a:moveTo>
                  <a:pt x="1490" y="1969"/>
                </a:moveTo>
                <a:cubicBezTo>
                  <a:pt x="1489" y="1970"/>
                  <a:pt x="1489" y="1970"/>
                  <a:pt x="1489" y="1970"/>
                </a:cubicBezTo>
                <a:cubicBezTo>
                  <a:pt x="1439" y="1984"/>
                  <a:pt x="1385" y="1995"/>
                  <a:pt x="1327" y="1998"/>
                </a:cubicBezTo>
                <a:cubicBezTo>
                  <a:pt x="1369" y="1985"/>
                  <a:pt x="1408" y="1969"/>
                  <a:pt x="1444" y="1954"/>
                </a:cubicBezTo>
                <a:cubicBezTo>
                  <a:pt x="1464" y="1945"/>
                  <a:pt x="1482" y="1935"/>
                  <a:pt x="1500" y="1926"/>
                </a:cubicBezTo>
                <a:cubicBezTo>
                  <a:pt x="1500" y="1940"/>
                  <a:pt x="1495" y="1955"/>
                  <a:pt x="1490" y="1969"/>
                </a:cubicBezTo>
                <a:close/>
                <a:moveTo>
                  <a:pt x="3618" y="3772"/>
                </a:moveTo>
                <a:cubicBezTo>
                  <a:pt x="3603" y="3770"/>
                  <a:pt x="3587" y="3768"/>
                  <a:pt x="3572" y="3765"/>
                </a:cubicBezTo>
                <a:cubicBezTo>
                  <a:pt x="3567" y="3765"/>
                  <a:pt x="3564" y="3761"/>
                  <a:pt x="3560" y="3759"/>
                </a:cubicBezTo>
                <a:cubicBezTo>
                  <a:pt x="3538" y="3746"/>
                  <a:pt x="3516" y="3735"/>
                  <a:pt x="3496" y="3720"/>
                </a:cubicBezTo>
                <a:cubicBezTo>
                  <a:pt x="3484" y="3711"/>
                  <a:pt x="3473" y="3696"/>
                  <a:pt x="3467" y="3682"/>
                </a:cubicBezTo>
                <a:cubicBezTo>
                  <a:pt x="3458" y="3660"/>
                  <a:pt x="3455" y="3635"/>
                  <a:pt x="3448" y="3612"/>
                </a:cubicBezTo>
                <a:cubicBezTo>
                  <a:pt x="3441" y="3589"/>
                  <a:pt x="3447" y="3571"/>
                  <a:pt x="3467" y="3558"/>
                </a:cubicBezTo>
                <a:cubicBezTo>
                  <a:pt x="3513" y="3529"/>
                  <a:pt x="3559" y="3501"/>
                  <a:pt x="3609" y="3470"/>
                </a:cubicBezTo>
                <a:cubicBezTo>
                  <a:pt x="3610" y="3484"/>
                  <a:pt x="3612" y="3495"/>
                  <a:pt x="3613" y="3507"/>
                </a:cubicBezTo>
                <a:cubicBezTo>
                  <a:pt x="3616" y="3580"/>
                  <a:pt x="3620" y="3654"/>
                  <a:pt x="3623" y="3727"/>
                </a:cubicBezTo>
                <a:cubicBezTo>
                  <a:pt x="3624" y="3742"/>
                  <a:pt x="3620" y="3757"/>
                  <a:pt x="3618" y="3772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60" name="mammal-animal-shape-of-mongoose_47120"/>
          <p:cNvSpPr>
            <a:spLocks noChangeAspect="1"/>
          </p:cNvSpPr>
          <p:nvPr/>
        </p:nvSpPr>
        <p:spPr bwMode="auto">
          <a:xfrm>
            <a:off x="8419990" y="4223269"/>
            <a:ext cx="499987" cy="205597"/>
          </a:xfrm>
          <a:custGeom>
            <a:avLst/>
            <a:gdLst>
              <a:gd name="T0" fmla="*/ 7238 w 7574"/>
              <a:gd name="T1" fmla="*/ 1604 h 3119"/>
              <a:gd name="T2" fmla="*/ 6943 w 7574"/>
              <a:gd name="T3" fmla="*/ 1440 h 3119"/>
              <a:gd name="T4" fmla="*/ 5809 w 7574"/>
              <a:gd name="T5" fmla="*/ 1404 h 3119"/>
              <a:gd name="T6" fmla="*/ 3775 w 7574"/>
              <a:gd name="T7" fmla="*/ 1353 h 3119"/>
              <a:gd name="T8" fmla="*/ 2730 w 7574"/>
              <a:gd name="T9" fmla="*/ 871 h 3119"/>
              <a:gd name="T10" fmla="*/ 1525 w 7574"/>
              <a:gd name="T11" fmla="*/ 490 h 3119"/>
              <a:gd name="T12" fmla="*/ 317 w 7574"/>
              <a:gd name="T13" fmla="*/ 105 h 3119"/>
              <a:gd name="T14" fmla="*/ 10 w 7574"/>
              <a:gd name="T15" fmla="*/ 318 h 3119"/>
              <a:gd name="T16" fmla="*/ 768 w 7574"/>
              <a:gd name="T17" fmla="*/ 1028 h 3119"/>
              <a:gd name="T18" fmla="*/ 2217 w 7574"/>
              <a:gd name="T19" fmla="*/ 1336 h 3119"/>
              <a:gd name="T20" fmla="*/ 3372 w 7574"/>
              <a:gd name="T21" fmla="*/ 2054 h 3119"/>
              <a:gd name="T22" fmla="*/ 3380 w 7574"/>
              <a:gd name="T23" fmla="*/ 2454 h 3119"/>
              <a:gd name="T24" fmla="*/ 3608 w 7574"/>
              <a:gd name="T25" fmla="*/ 3022 h 3119"/>
              <a:gd name="T26" fmla="*/ 3924 w 7574"/>
              <a:gd name="T27" fmla="*/ 3090 h 3119"/>
              <a:gd name="T28" fmla="*/ 4048 w 7574"/>
              <a:gd name="T29" fmla="*/ 3109 h 3119"/>
              <a:gd name="T30" fmla="*/ 4055 w 7574"/>
              <a:gd name="T31" fmla="*/ 3104 h 3119"/>
              <a:gd name="T32" fmla="*/ 4053 w 7574"/>
              <a:gd name="T33" fmla="*/ 3059 h 3119"/>
              <a:gd name="T34" fmla="*/ 4116 w 7574"/>
              <a:gd name="T35" fmla="*/ 3084 h 3119"/>
              <a:gd name="T36" fmla="*/ 4095 w 7574"/>
              <a:gd name="T37" fmla="*/ 3039 h 3119"/>
              <a:gd name="T38" fmla="*/ 4095 w 7574"/>
              <a:gd name="T39" fmla="*/ 3012 h 3119"/>
              <a:gd name="T40" fmla="*/ 4093 w 7574"/>
              <a:gd name="T41" fmla="*/ 2993 h 3119"/>
              <a:gd name="T42" fmla="*/ 4017 w 7574"/>
              <a:gd name="T43" fmla="*/ 2913 h 3119"/>
              <a:gd name="T44" fmla="*/ 4096 w 7574"/>
              <a:gd name="T45" fmla="*/ 2676 h 3119"/>
              <a:gd name="T46" fmla="*/ 4216 w 7574"/>
              <a:gd name="T47" fmla="*/ 2822 h 3119"/>
              <a:gd name="T48" fmla="*/ 4888 w 7574"/>
              <a:gd name="T49" fmla="*/ 3035 h 3119"/>
              <a:gd name="T50" fmla="*/ 5048 w 7574"/>
              <a:gd name="T51" fmla="*/ 3045 h 3119"/>
              <a:gd name="T52" fmla="*/ 5065 w 7574"/>
              <a:gd name="T53" fmla="*/ 3059 h 3119"/>
              <a:gd name="T54" fmla="*/ 5042 w 7574"/>
              <a:gd name="T55" fmla="*/ 3013 h 3119"/>
              <a:gd name="T56" fmla="*/ 5109 w 7574"/>
              <a:gd name="T57" fmla="*/ 3010 h 3119"/>
              <a:gd name="T58" fmla="*/ 5126 w 7574"/>
              <a:gd name="T59" fmla="*/ 3024 h 3119"/>
              <a:gd name="T60" fmla="*/ 5103 w 7574"/>
              <a:gd name="T61" fmla="*/ 2978 h 3119"/>
              <a:gd name="T62" fmla="*/ 5081 w 7574"/>
              <a:gd name="T63" fmla="*/ 2936 h 3119"/>
              <a:gd name="T64" fmla="*/ 5108 w 7574"/>
              <a:gd name="T65" fmla="*/ 2956 h 3119"/>
              <a:gd name="T66" fmla="*/ 5095 w 7574"/>
              <a:gd name="T67" fmla="*/ 2920 h 3119"/>
              <a:gd name="T68" fmla="*/ 4999 w 7574"/>
              <a:gd name="T69" fmla="*/ 2836 h 3119"/>
              <a:gd name="T70" fmla="*/ 4628 w 7574"/>
              <a:gd name="T71" fmla="*/ 2805 h 3119"/>
              <a:gd name="T72" fmla="*/ 4957 w 7574"/>
              <a:gd name="T73" fmla="*/ 2386 h 3119"/>
              <a:gd name="T74" fmla="*/ 5169 w 7574"/>
              <a:gd name="T75" fmla="*/ 2921 h 3119"/>
              <a:gd name="T76" fmla="*/ 5639 w 7574"/>
              <a:gd name="T77" fmla="*/ 3025 h 3119"/>
              <a:gd name="T78" fmla="*/ 5685 w 7574"/>
              <a:gd name="T79" fmla="*/ 3041 h 3119"/>
              <a:gd name="T80" fmla="*/ 5683 w 7574"/>
              <a:gd name="T81" fmla="*/ 3000 h 3119"/>
              <a:gd name="T82" fmla="*/ 5728 w 7574"/>
              <a:gd name="T83" fmla="*/ 3016 h 3119"/>
              <a:gd name="T84" fmla="*/ 5671 w 7574"/>
              <a:gd name="T85" fmla="*/ 2951 h 3119"/>
              <a:gd name="T86" fmla="*/ 5716 w 7574"/>
              <a:gd name="T87" fmla="*/ 2967 h 3119"/>
              <a:gd name="T88" fmla="*/ 5645 w 7574"/>
              <a:gd name="T89" fmla="*/ 2883 h 3119"/>
              <a:gd name="T90" fmla="*/ 5655 w 7574"/>
              <a:gd name="T91" fmla="*/ 2470 h 3119"/>
              <a:gd name="T92" fmla="*/ 6146 w 7574"/>
              <a:gd name="T93" fmla="*/ 3033 h 3119"/>
              <a:gd name="T94" fmla="*/ 6638 w 7574"/>
              <a:gd name="T95" fmla="*/ 3077 h 3119"/>
              <a:gd name="T96" fmla="*/ 6684 w 7574"/>
              <a:gd name="T97" fmla="*/ 3093 h 3119"/>
              <a:gd name="T98" fmla="*/ 6682 w 7574"/>
              <a:gd name="T99" fmla="*/ 3052 h 3119"/>
              <a:gd name="T100" fmla="*/ 6727 w 7574"/>
              <a:gd name="T101" fmla="*/ 3068 h 3119"/>
              <a:gd name="T102" fmla="*/ 6669 w 7574"/>
              <a:gd name="T103" fmla="*/ 3003 h 3119"/>
              <a:gd name="T104" fmla="*/ 6715 w 7574"/>
              <a:gd name="T105" fmla="*/ 3019 h 3119"/>
              <a:gd name="T106" fmla="*/ 6642 w 7574"/>
              <a:gd name="T107" fmla="*/ 2944 h 3119"/>
              <a:gd name="T108" fmla="*/ 6356 w 7574"/>
              <a:gd name="T109" fmla="*/ 2417 h 3119"/>
              <a:gd name="T110" fmla="*/ 6815 w 7574"/>
              <a:gd name="T111" fmla="*/ 2217 h 3119"/>
              <a:gd name="T112" fmla="*/ 7295 w 7574"/>
              <a:gd name="T113" fmla="*/ 2260 h 3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574" h="3119">
                <a:moveTo>
                  <a:pt x="7529" y="2088"/>
                </a:moveTo>
                <a:cubicBezTo>
                  <a:pt x="7489" y="2050"/>
                  <a:pt x="7429" y="1900"/>
                  <a:pt x="7390" y="1861"/>
                </a:cubicBezTo>
                <a:cubicBezTo>
                  <a:pt x="7385" y="1856"/>
                  <a:pt x="7380" y="1846"/>
                  <a:pt x="7381" y="1840"/>
                </a:cubicBezTo>
                <a:cubicBezTo>
                  <a:pt x="7393" y="1776"/>
                  <a:pt x="7356" y="1733"/>
                  <a:pt x="7318" y="1691"/>
                </a:cubicBezTo>
                <a:cubicBezTo>
                  <a:pt x="7292" y="1662"/>
                  <a:pt x="7265" y="1634"/>
                  <a:pt x="7238" y="1604"/>
                </a:cubicBezTo>
                <a:cubicBezTo>
                  <a:pt x="7307" y="1562"/>
                  <a:pt x="7329" y="1493"/>
                  <a:pt x="7344" y="1421"/>
                </a:cubicBezTo>
                <a:cubicBezTo>
                  <a:pt x="7344" y="1420"/>
                  <a:pt x="7344" y="1419"/>
                  <a:pt x="7344" y="1418"/>
                </a:cubicBezTo>
                <a:cubicBezTo>
                  <a:pt x="7352" y="1360"/>
                  <a:pt x="7353" y="1367"/>
                  <a:pt x="7293" y="1370"/>
                </a:cubicBezTo>
                <a:cubicBezTo>
                  <a:pt x="7203" y="1373"/>
                  <a:pt x="7123" y="1404"/>
                  <a:pt x="7040" y="1433"/>
                </a:cubicBezTo>
                <a:cubicBezTo>
                  <a:pt x="7010" y="1443"/>
                  <a:pt x="6975" y="1440"/>
                  <a:pt x="6943" y="1440"/>
                </a:cubicBezTo>
                <a:cubicBezTo>
                  <a:pt x="6893" y="1439"/>
                  <a:pt x="6844" y="1436"/>
                  <a:pt x="6794" y="1434"/>
                </a:cubicBezTo>
                <a:cubicBezTo>
                  <a:pt x="6731" y="1431"/>
                  <a:pt x="6668" y="1428"/>
                  <a:pt x="6605" y="1428"/>
                </a:cubicBezTo>
                <a:cubicBezTo>
                  <a:pt x="6454" y="1429"/>
                  <a:pt x="6304" y="1433"/>
                  <a:pt x="6153" y="1433"/>
                </a:cubicBezTo>
                <a:cubicBezTo>
                  <a:pt x="6092" y="1434"/>
                  <a:pt x="6031" y="1431"/>
                  <a:pt x="5971" y="1425"/>
                </a:cubicBezTo>
                <a:cubicBezTo>
                  <a:pt x="5917" y="1421"/>
                  <a:pt x="5863" y="1402"/>
                  <a:pt x="5809" y="1404"/>
                </a:cubicBezTo>
                <a:cubicBezTo>
                  <a:pt x="5655" y="1410"/>
                  <a:pt x="5506" y="1382"/>
                  <a:pt x="5357" y="1348"/>
                </a:cubicBezTo>
                <a:cubicBezTo>
                  <a:pt x="5199" y="1311"/>
                  <a:pt x="5043" y="1262"/>
                  <a:pt x="4883" y="1239"/>
                </a:cubicBezTo>
                <a:cubicBezTo>
                  <a:pt x="4757" y="1222"/>
                  <a:pt x="4627" y="1236"/>
                  <a:pt x="4499" y="1237"/>
                </a:cubicBezTo>
                <a:cubicBezTo>
                  <a:pt x="4483" y="1237"/>
                  <a:pt x="4466" y="1241"/>
                  <a:pt x="4450" y="1241"/>
                </a:cubicBezTo>
                <a:cubicBezTo>
                  <a:pt x="4219" y="1244"/>
                  <a:pt x="3992" y="1269"/>
                  <a:pt x="3775" y="1353"/>
                </a:cubicBezTo>
                <a:cubicBezTo>
                  <a:pt x="3679" y="1390"/>
                  <a:pt x="3584" y="1432"/>
                  <a:pt x="3489" y="1473"/>
                </a:cubicBezTo>
                <a:lnTo>
                  <a:pt x="3487" y="1484"/>
                </a:lnTo>
                <a:cubicBezTo>
                  <a:pt x="3461" y="1463"/>
                  <a:pt x="3436" y="1442"/>
                  <a:pt x="3411" y="1421"/>
                </a:cubicBezTo>
                <a:cubicBezTo>
                  <a:pt x="3313" y="1342"/>
                  <a:pt x="3216" y="1262"/>
                  <a:pt x="3118" y="1183"/>
                </a:cubicBezTo>
                <a:cubicBezTo>
                  <a:pt x="2989" y="1079"/>
                  <a:pt x="2859" y="976"/>
                  <a:pt x="2730" y="871"/>
                </a:cubicBezTo>
                <a:cubicBezTo>
                  <a:pt x="2606" y="770"/>
                  <a:pt x="2461" y="717"/>
                  <a:pt x="2327" y="640"/>
                </a:cubicBezTo>
                <a:cubicBezTo>
                  <a:pt x="2301" y="624"/>
                  <a:pt x="2272" y="614"/>
                  <a:pt x="2245" y="602"/>
                </a:cubicBezTo>
                <a:cubicBezTo>
                  <a:pt x="2160" y="567"/>
                  <a:pt x="2072" y="546"/>
                  <a:pt x="1981" y="538"/>
                </a:cubicBezTo>
                <a:cubicBezTo>
                  <a:pt x="1902" y="531"/>
                  <a:pt x="1823" y="519"/>
                  <a:pt x="1743" y="511"/>
                </a:cubicBezTo>
                <a:cubicBezTo>
                  <a:pt x="1671" y="503"/>
                  <a:pt x="1598" y="498"/>
                  <a:pt x="1525" y="490"/>
                </a:cubicBezTo>
                <a:cubicBezTo>
                  <a:pt x="1458" y="483"/>
                  <a:pt x="1391" y="476"/>
                  <a:pt x="1324" y="468"/>
                </a:cubicBezTo>
                <a:cubicBezTo>
                  <a:pt x="1245" y="459"/>
                  <a:pt x="1167" y="451"/>
                  <a:pt x="1089" y="439"/>
                </a:cubicBezTo>
                <a:cubicBezTo>
                  <a:pt x="983" y="423"/>
                  <a:pt x="878" y="405"/>
                  <a:pt x="773" y="383"/>
                </a:cubicBezTo>
                <a:cubicBezTo>
                  <a:pt x="667" y="361"/>
                  <a:pt x="563" y="327"/>
                  <a:pt x="474" y="254"/>
                </a:cubicBezTo>
                <a:cubicBezTo>
                  <a:pt x="419" y="209"/>
                  <a:pt x="362" y="167"/>
                  <a:pt x="317" y="105"/>
                </a:cubicBezTo>
                <a:cubicBezTo>
                  <a:pt x="287" y="63"/>
                  <a:pt x="233" y="43"/>
                  <a:pt x="187" y="18"/>
                </a:cubicBezTo>
                <a:cubicBezTo>
                  <a:pt x="152" y="0"/>
                  <a:pt x="111" y="17"/>
                  <a:pt x="88" y="53"/>
                </a:cubicBezTo>
                <a:cubicBezTo>
                  <a:pt x="82" y="62"/>
                  <a:pt x="76" y="70"/>
                  <a:pt x="72" y="79"/>
                </a:cubicBezTo>
                <a:cubicBezTo>
                  <a:pt x="53" y="116"/>
                  <a:pt x="29" y="153"/>
                  <a:pt x="19" y="193"/>
                </a:cubicBezTo>
                <a:cubicBezTo>
                  <a:pt x="9" y="233"/>
                  <a:pt x="15" y="277"/>
                  <a:pt x="10" y="318"/>
                </a:cubicBezTo>
                <a:cubicBezTo>
                  <a:pt x="0" y="415"/>
                  <a:pt x="29" y="503"/>
                  <a:pt x="57" y="589"/>
                </a:cubicBezTo>
                <a:cubicBezTo>
                  <a:pt x="81" y="664"/>
                  <a:pt x="138" y="714"/>
                  <a:pt x="195" y="753"/>
                </a:cubicBezTo>
                <a:cubicBezTo>
                  <a:pt x="276" y="809"/>
                  <a:pt x="362" y="853"/>
                  <a:pt x="447" y="898"/>
                </a:cubicBezTo>
                <a:cubicBezTo>
                  <a:pt x="511" y="932"/>
                  <a:pt x="577" y="961"/>
                  <a:pt x="644" y="989"/>
                </a:cubicBezTo>
                <a:cubicBezTo>
                  <a:pt x="684" y="1006"/>
                  <a:pt x="726" y="1022"/>
                  <a:pt x="768" y="1028"/>
                </a:cubicBezTo>
                <a:cubicBezTo>
                  <a:pt x="830" y="1037"/>
                  <a:pt x="893" y="1037"/>
                  <a:pt x="956" y="1040"/>
                </a:cubicBezTo>
                <a:cubicBezTo>
                  <a:pt x="1056" y="1045"/>
                  <a:pt x="1156" y="1047"/>
                  <a:pt x="1255" y="1055"/>
                </a:cubicBezTo>
                <a:cubicBezTo>
                  <a:pt x="1319" y="1061"/>
                  <a:pt x="1383" y="1070"/>
                  <a:pt x="1445" y="1086"/>
                </a:cubicBezTo>
                <a:cubicBezTo>
                  <a:pt x="1595" y="1125"/>
                  <a:pt x="1745" y="1166"/>
                  <a:pt x="1892" y="1213"/>
                </a:cubicBezTo>
                <a:cubicBezTo>
                  <a:pt x="2002" y="1248"/>
                  <a:pt x="2109" y="1295"/>
                  <a:pt x="2217" y="1336"/>
                </a:cubicBezTo>
                <a:cubicBezTo>
                  <a:pt x="2299" y="1368"/>
                  <a:pt x="2371" y="1422"/>
                  <a:pt x="2445" y="1471"/>
                </a:cubicBezTo>
                <a:cubicBezTo>
                  <a:pt x="2526" y="1524"/>
                  <a:pt x="2606" y="1580"/>
                  <a:pt x="2684" y="1638"/>
                </a:cubicBezTo>
                <a:cubicBezTo>
                  <a:pt x="2858" y="1767"/>
                  <a:pt x="3044" y="1870"/>
                  <a:pt x="3235" y="1963"/>
                </a:cubicBezTo>
                <a:cubicBezTo>
                  <a:pt x="3282" y="1987"/>
                  <a:pt x="3329" y="2010"/>
                  <a:pt x="3376" y="2033"/>
                </a:cubicBezTo>
                <a:lnTo>
                  <a:pt x="3372" y="2054"/>
                </a:lnTo>
                <a:cubicBezTo>
                  <a:pt x="3379" y="2056"/>
                  <a:pt x="3384" y="2073"/>
                  <a:pt x="3383" y="2082"/>
                </a:cubicBezTo>
                <a:cubicBezTo>
                  <a:pt x="3374" y="2173"/>
                  <a:pt x="3418" y="2239"/>
                  <a:pt x="3483" y="2295"/>
                </a:cubicBezTo>
                <a:cubicBezTo>
                  <a:pt x="3491" y="2302"/>
                  <a:pt x="3499" y="2311"/>
                  <a:pt x="3507" y="2319"/>
                </a:cubicBezTo>
                <a:cubicBezTo>
                  <a:pt x="3532" y="2345"/>
                  <a:pt x="3531" y="2353"/>
                  <a:pt x="3507" y="2380"/>
                </a:cubicBezTo>
                <a:cubicBezTo>
                  <a:pt x="3473" y="2421"/>
                  <a:pt x="3429" y="2442"/>
                  <a:pt x="3380" y="2454"/>
                </a:cubicBezTo>
                <a:cubicBezTo>
                  <a:pt x="3374" y="2455"/>
                  <a:pt x="3367" y="2460"/>
                  <a:pt x="3366" y="2464"/>
                </a:cubicBezTo>
                <a:cubicBezTo>
                  <a:pt x="3357" y="2550"/>
                  <a:pt x="3328" y="2638"/>
                  <a:pt x="3362" y="2724"/>
                </a:cubicBezTo>
                <a:cubicBezTo>
                  <a:pt x="3376" y="2762"/>
                  <a:pt x="3404" y="2795"/>
                  <a:pt x="3428" y="2829"/>
                </a:cubicBezTo>
                <a:cubicBezTo>
                  <a:pt x="3453" y="2863"/>
                  <a:pt x="3477" y="2899"/>
                  <a:pt x="3506" y="2930"/>
                </a:cubicBezTo>
                <a:cubicBezTo>
                  <a:pt x="3538" y="2963"/>
                  <a:pt x="3578" y="2988"/>
                  <a:pt x="3608" y="3022"/>
                </a:cubicBezTo>
                <a:cubicBezTo>
                  <a:pt x="3637" y="3054"/>
                  <a:pt x="3674" y="3073"/>
                  <a:pt x="3711" y="3080"/>
                </a:cubicBezTo>
                <a:cubicBezTo>
                  <a:pt x="3767" y="3092"/>
                  <a:pt x="3826" y="3090"/>
                  <a:pt x="3885" y="3091"/>
                </a:cubicBezTo>
                <a:cubicBezTo>
                  <a:pt x="3897" y="3091"/>
                  <a:pt x="3910" y="3090"/>
                  <a:pt x="3923" y="3088"/>
                </a:cubicBezTo>
                <a:lnTo>
                  <a:pt x="3922" y="3090"/>
                </a:lnTo>
                <a:cubicBezTo>
                  <a:pt x="3922" y="3090"/>
                  <a:pt x="3923" y="3090"/>
                  <a:pt x="3924" y="3090"/>
                </a:cubicBezTo>
                <a:cubicBezTo>
                  <a:pt x="3925" y="3090"/>
                  <a:pt x="3926" y="3090"/>
                  <a:pt x="3928" y="3089"/>
                </a:cubicBezTo>
                <a:cubicBezTo>
                  <a:pt x="3932" y="3089"/>
                  <a:pt x="3937" y="3089"/>
                  <a:pt x="3944" y="3089"/>
                </a:cubicBezTo>
                <a:cubicBezTo>
                  <a:pt x="3957" y="3089"/>
                  <a:pt x="3976" y="3090"/>
                  <a:pt x="3993" y="3092"/>
                </a:cubicBezTo>
                <a:cubicBezTo>
                  <a:pt x="4011" y="3095"/>
                  <a:pt x="4028" y="3099"/>
                  <a:pt x="4040" y="3105"/>
                </a:cubicBezTo>
                <a:cubicBezTo>
                  <a:pt x="4043" y="3106"/>
                  <a:pt x="4046" y="3108"/>
                  <a:pt x="4048" y="3109"/>
                </a:cubicBezTo>
                <a:cubicBezTo>
                  <a:pt x="4050" y="3111"/>
                  <a:pt x="4052" y="3112"/>
                  <a:pt x="4053" y="3114"/>
                </a:cubicBezTo>
                <a:cubicBezTo>
                  <a:pt x="4056" y="3117"/>
                  <a:pt x="4056" y="3119"/>
                  <a:pt x="4057" y="3119"/>
                </a:cubicBezTo>
                <a:cubicBezTo>
                  <a:pt x="4057" y="3119"/>
                  <a:pt x="4057" y="3119"/>
                  <a:pt x="4057" y="3117"/>
                </a:cubicBezTo>
                <a:cubicBezTo>
                  <a:pt x="4057" y="3116"/>
                  <a:pt x="4057" y="3115"/>
                  <a:pt x="4057" y="3112"/>
                </a:cubicBezTo>
                <a:cubicBezTo>
                  <a:pt x="4057" y="3110"/>
                  <a:pt x="4056" y="3107"/>
                  <a:pt x="4055" y="3104"/>
                </a:cubicBezTo>
                <a:cubicBezTo>
                  <a:pt x="4054" y="3101"/>
                  <a:pt x="4053" y="3098"/>
                  <a:pt x="4051" y="3094"/>
                </a:cubicBezTo>
                <a:cubicBezTo>
                  <a:pt x="4049" y="3091"/>
                  <a:pt x="4047" y="3087"/>
                  <a:pt x="4044" y="3084"/>
                </a:cubicBezTo>
                <a:cubicBezTo>
                  <a:pt x="4041" y="3080"/>
                  <a:pt x="4038" y="3076"/>
                  <a:pt x="4035" y="3073"/>
                </a:cubicBezTo>
                <a:cubicBezTo>
                  <a:pt x="4030" y="3067"/>
                  <a:pt x="4025" y="3061"/>
                  <a:pt x="4019" y="3056"/>
                </a:cubicBezTo>
                <a:cubicBezTo>
                  <a:pt x="4030" y="3056"/>
                  <a:pt x="4041" y="3057"/>
                  <a:pt x="4053" y="3059"/>
                </a:cubicBezTo>
                <a:cubicBezTo>
                  <a:pt x="4071" y="3061"/>
                  <a:pt x="4088" y="3065"/>
                  <a:pt x="4100" y="3071"/>
                </a:cubicBezTo>
                <a:cubicBezTo>
                  <a:pt x="4103" y="3072"/>
                  <a:pt x="4105" y="3074"/>
                  <a:pt x="4107" y="3075"/>
                </a:cubicBezTo>
                <a:cubicBezTo>
                  <a:pt x="4109" y="3077"/>
                  <a:pt x="4111" y="3078"/>
                  <a:pt x="4112" y="3080"/>
                </a:cubicBezTo>
                <a:cubicBezTo>
                  <a:pt x="4115" y="3083"/>
                  <a:pt x="4116" y="3085"/>
                  <a:pt x="4116" y="3085"/>
                </a:cubicBezTo>
                <a:cubicBezTo>
                  <a:pt x="4116" y="3085"/>
                  <a:pt x="4116" y="3085"/>
                  <a:pt x="4116" y="3084"/>
                </a:cubicBezTo>
                <a:cubicBezTo>
                  <a:pt x="4116" y="3082"/>
                  <a:pt x="4116" y="3081"/>
                  <a:pt x="4116" y="3078"/>
                </a:cubicBezTo>
                <a:cubicBezTo>
                  <a:pt x="4116" y="3076"/>
                  <a:pt x="4115" y="3074"/>
                  <a:pt x="4115" y="3070"/>
                </a:cubicBezTo>
                <a:cubicBezTo>
                  <a:pt x="4114" y="3067"/>
                  <a:pt x="4112" y="3064"/>
                  <a:pt x="4110" y="3061"/>
                </a:cubicBezTo>
                <a:cubicBezTo>
                  <a:pt x="4108" y="3057"/>
                  <a:pt x="4106" y="3053"/>
                  <a:pt x="4104" y="3050"/>
                </a:cubicBezTo>
                <a:cubicBezTo>
                  <a:pt x="4101" y="3046"/>
                  <a:pt x="4098" y="3042"/>
                  <a:pt x="4095" y="3039"/>
                </a:cubicBezTo>
                <a:cubicBezTo>
                  <a:pt x="4088" y="3031"/>
                  <a:pt x="4081" y="3024"/>
                  <a:pt x="4074" y="3017"/>
                </a:cubicBezTo>
                <a:cubicBezTo>
                  <a:pt x="4064" y="3008"/>
                  <a:pt x="4053" y="2999"/>
                  <a:pt x="4044" y="2992"/>
                </a:cubicBezTo>
                <a:cubicBezTo>
                  <a:pt x="4059" y="2994"/>
                  <a:pt x="4073" y="2998"/>
                  <a:pt x="4083" y="3003"/>
                </a:cubicBezTo>
                <a:cubicBezTo>
                  <a:pt x="4086" y="3004"/>
                  <a:pt x="4088" y="3006"/>
                  <a:pt x="4090" y="3007"/>
                </a:cubicBezTo>
                <a:cubicBezTo>
                  <a:pt x="4092" y="3009"/>
                  <a:pt x="4094" y="3011"/>
                  <a:pt x="4095" y="3012"/>
                </a:cubicBezTo>
                <a:cubicBezTo>
                  <a:pt x="4098" y="3015"/>
                  <a:pt x="4099" y="3017"/>
                  <a:pt x="4099" y="3017"/>
                </a:cubicBezTo>
                <a:cubicBezTo>
                  <a:pt x="4099" y="3017"/>
                  <a:pt x="4099" y="3017"/>
                  <a:pt x="4099" y="3016"/>
                </a:cubicBezTo>
                <a:cubicBezTo>
                  <a:pt x="4099" y="3014"/>
                  <a:pt x="4100" y="3013"/>
                  <a:pt x="4099" y="3011"/>
                </a:cubicBezTo>
                <a:cubicBezTo>
                  <a:pt x="4099" y="3008"/>
                  <a:pt x="4098" y="3006"/>
                  <a:pt x="4098" y="3003"/>
                </a:cubicBezTo>
                <a:cubicBezTo>
                  <a:pt x="4097" y="3000"/>
                  <a:pt x="4095" y="2996"/>
                  <a:pt x="4093" y="2993"/>
                </a:cubicBezTo>
                <a:cubicBezTo>
                  <a:pt x="4091" y="2989"/>
                  <a:pt x="4089" y="2985"/>
                  <a:pt x="4087" y="2982"/>
                </a:cubicBezTo>
                <a:cubicBezTo>
                  <a:pt x="4084" y="2978"/>
                  <a:pt x="4081" y="2974"/>
                  <a:pt x="4078" y="2971"/>
                </a:cubicBezTo>
                <a:cubicBezTo>
                  <a:pt x="4072" y="2963"/>
                  <a:pt x="4064" y="2956"/>
                  <a:pt x="4057" y="2949"/>
                </a:cubicBezTo>
                <a:cubicBezTo>
                  <a:pt x="4051" y="2943"/>
                  <a:pt x="4044" y="2938"/>
                  <a:pt x="4038" y="2933"/>
                </a:cubicBezTo>
                <a:cubicBezTo>
                  <a:pt x="4032" y="2926"/>
                  <a:pt x="4024" y="2920"/>
                  <a:pt x="4017" y="2913"/>
                </a:cubicBezTo>
                <a:cubicBezTo>
                  <a:pt x="3971" y="2868"/>
                  <a:pt x="3920" y="2898"/>
                  <a:pt x="3872" y="2906"/>
                </a:cubicBezTo>
                <a:cubicBezTo>
                  <a:pt x="3857" y="2908"/>
                  <a:pt x="3846" y="2910"/>
                  <a:pt x="3835" y="2901"/>
                </a:cubicBezTo>
                <a:cubicBezTo>
                  <a:pt x="3808" y="2881"/>
                  <a:pt x="3781" y="2860"/>
                  <a:pt x="3750" y="2837"/>
                </a:cubicBezTo>
                <a:cubicBezTo>
                  <a:pt x="3797" y="2815"/>
                  <a:pt x="3838" y="2794"/>
                  <a:pt x="3880" y="2775"/>
                </a:cubicBezTo>
                <a:cubicBezTo>
                  <a:pt x="3952" y="2741"/>
                  <a:pt x="4023" y="2708"/>
                  <a:pt x="4096" y="2676"/>
                </a:cubicBezTo>
                <a:cubicBezTo>
                  <a:pt x="4133" y="2660"/>
                  <a:pt x="4171" y="2647"/>
                  <a:pt x="4210" y="2635"/>
                </a:cubicBezTo>
                <a:cubicBezTo>
                  <a:pt x="4221" y="2632"/>
                  <a:pt x="4241" y="2633"/>
                  <a:pt x="4246" y="2641"/>
                </a:cubicBezTo>
                <a:cubicBezTo>
                  <a:pt x="4252" y="2650"/>
                  <a:pt x="4250" y="2667"/>
                  <a:pt x="4247" y="2680"/>
                </a:cubicBezTo>
                <a:cubicBezTo>
                  <a:pt x="4236" y="2722"/>
                  <a:pt x="4223" y="2763"/>
                  <a:pt x="4212" y="2805"/>
                </a:cubicBezTo>
                <a:cubicBezTo>
                  <a:pt x="4210" y="2810"/>
                  <a:pt x="4213" y="2818"/>
                  <a:pt x="4216" y="2822"/>
                </a:cubicBezTo>
                <a:cubicBezTo>
                  <a:pt x="4235" y="2848"/>
                  <a:pt x="4254" y="2873"/>
                  <a:pt x="4274" y="2898"/>
                </a:cubicBezTo>
                <a:cubicBezTo>
                  <a:pt x="4304" y="2935"/>
                  <a:pt x="4343" y="2959"/>
                  <a:pt x="4389" y="2969"/>
                </a:cubicBezTo>
                <a:cubicBezTo>
                  <a:pt x="4471" y="2985"/>
                  <a:pt x="4553" y="3001"/>
                  <a:pt x="4635" y="3012"/>
                </a:cubicBezTo>
                <a:cubicBezTo>
                  <a:pt x="4712" y="3023"/>
                  <a:pt x="4790" y="3027"/>
                  <a:pt x="4867" y="3033"/>
                </a:cubicBezTo>
                <a:cubicBezTo>
                  <a:pt x="4874" y="3034"/>
                  <a:pt x="4882" y="3033"/>
                  <a:pt x="4888" y="3035"/>
                </a:cubicBezTo>
                <a:cubicBezTo>
                  <a:pt x="4915" y="3044"/>
                  <a:pt x="4939" y="3041"/>
                  <a:pt x="4957" y="3029"/>
                </a:cubicBezTo>
                <a:cubicBezTo>
                  <a:pt x="4970" y="3029"/>
                  <a:pt x="4985" y="3030"/>
                  <a:pt x="5000" y="3032"/>
                </a:cubicBezTo>
                <a:cubicBezTo>
                  <a:pt x="5009" y="3034"/>
                  <a:pt x="5018" y="3035"/>
                  <a:pt x="5026" y="3037"/>
                </a:cubicBezTo>
                <a:cubicBezTo>
                  <a:pt x="5030" y="3039"/>
                  <a:pt x="5034" y="3040"/>
                  <a:pt x="5038" y="3041"/>
                </a:cubicBezTo>
                <a:cubicBezTo>
                  <a:pt x="5042" y="3042"/>
                  <a:pt x="5045" y="3044"/>
                  <a:pt x="5048" y="3045"/>
                </a:cubicBezTo>
                <a:cubicBezTo>
                  <a:pt x="5051" y="3047"/>
                  <a:pt x="5054" y="3048"/>
                  <a:pt x="5056" y="3050"/>
                </a:cubicBezTo>
                <a:cubicBezTo>
                  <a:pt x="5058" y="3052"/>
                  <a:pt x="5060" y="3053"/>
                  <a:pt x="5061" y="3055"/>
                </a:cubicBezTo>
                <a:cubicBezTo>
                  <a:pt x="5062" y="3056"/>
                  <a:pt x="5063" y="3058"/>
                  <a:pt x="5064" y="3059"/>
                </a:cubicBezTo>
                <a:cubicBezTo>
                  <a:pt x="5064" y="3060"/>
                  <a:pt x="5064" y="3060"/>
                  <a:pt x="5064" y="3060"/>
                </a:cubicBezTo>
                <a:cubicBezTo>
                  <a:pt x="5064" y="3060"/>
                  <a:pt x="5065" y="3060"/>
                  <a:pt x="5065" y="3059"/>
                </a:cubicBezTo>
                <a:cubicBezTo>
                  <a:pt x="5065" y="3057"/>
                  <a:pt x="5065" y="3056"/>
                  <a:pt x="5065" y="3053"/>
                </a:cubicBezTo>
                <a:cubicBezTo>
                  <a:pt x="5064" y="3051"/>
                  <a:pt x="5064" y="3048"/>
                  <a:pt x="5063" y="3045"/>
                </a:cubicBezTo>
                <a:cubicBezTo>
                  <a:pt x="5062" y="3042"/>
                  <a:pt x="5060" y="3039"/>
                  <a:pt x="5058" y="3035"/>
                </a:cubicBezTo>
                <a:cubicBezTo>
                  <a:pt x="5056" y="3032"/>
                  <a:pt x="5054" y="3028"/>
                  <a:pt x="5051" y="3024"/>
                </a:cubicBezTo>
                <a:cubicBezTo>
                  <a:pt x="5049" y="3020"/>
                  <a:pt x="5046" y="3017"/>
                  <a:pt x="5042" y="3013"/>
                </a:cubicBezTo>
                <a:cubicBezTo>
                  <a:pt x="5037" y="3007"/>
                  <a:pt x="5031" y="3000"/>
                  <a:pt x="5025" y="2994"/>
                </a:cubicBezTo>
                <a:cubicBezTo>
                  <a:pt x="5036" y="2995"/>
                  <a:pt x="5048" y="2996"/>
                  <a:pt x="5061" y="2998"/>
                </a:cubicBezTo>
                <a:cubicBezTo>
                  <a:pt x="5070" y="2999"/>
                  <a:pt x="5079" y="3000"/>
                  <a:pt x="5087" y="3003"/>
                </a:cubicBezTo>
                <a:cubicBezTo>
                  <a:pt x="5091" y="3004"/>
                  <a:pt x="5095" y="3005"/>
                  <a:pt x="5099" y="3006"/>
                </a:cubicBezTo>
                <a:cubicBezTo>
                  <a:pt x="5103" y="3007"/>
                  <a:pt x="5106" y="3009"/>
                  <a:pt x="5109" y="3010"/>
                </a:cubicBezTo>
                <a:cubicBezTo>
                  <a:pt x="5112" y="3012"/>
                  <a:pt x="5114" y="3013"/>
                  <a:pt x="5117" y="3015"/>
                </a:cubicBezTo>
                <a:cubicBezTo>
                  <a:pt x="5119" y="3017"/>
                  <a:pt x="5121" y="3018"/>
                  <a:pt x="5122" y="3020"/>
                </a:cubicBezTo>
                <a:cubicBezTo>
                  <a:pt x="5123" y="3022"/>
                  <a:pt x="5124" y="3023"/>
                  <a:pt x="5125" y="3024"/>
                </a:cubicBezTo>
                <a:cubicBezTo>
                  <a:pt x="5125" y="3025"/>
                  <a:pt x="5125" y="3025"/>
                  <a:pt x="5125" y="3025"/>
                </a:cubicBezTo>
                <a:cubicBezTo>
                  <a:pt x="5125" y="3025"/>
                  <a:pt x="5125" y="3025"/>
                  <a:pt x="5126" y="3024"/>
                </a:cubicBezTo>
                <a:cubicBezTo>
                  <a:pt x="5126" y="3022"/>
                  <a:pt x="5126" y="3021"/>
                  <a:pt x="5126" y="3019"/>
                </a:cubicBezTo>
                <a:cubicBezTo>
                  <a:pt x="5125" y="3016"/>
                  <a:pt x="5125" y="3013"/>
                  <a:pt x="5124" y="3010"/>
                </a:cubicBezTo>
                <a:cubicBezTo>
                  <a:pt x="5123" y="3007"/>
                  <a:pt x="5121" y="3004"/>
                  <a:pt x="5119" y="3000"/>
                </a:cubicBezTo>
                <a:cubicBezTo>
                  <a:pt x="5117" y="2997"/>
                  <a:pt x="5115" y="2993"/>
                  <a:pt x="5112" y="2989"/>
                </a:cubicBezTo>
                <a:cubicBezTo>
                  <a:pt x="5110" y="2985"/>
                  <a:pt x="5107" y="2982"/>
                  <a:pt x="5103" y="2978"/>
                </a:cubicBezTo>
                <a:cubicBezTo>
                  <a:pt x="5097" y="2970"/>
                  <a:pt x="5089" y="2963"/>
                  <a:pt x="5082" y="2956"/>
                </a:cubicBezTo>
                <a:cubicBezTo>
                  <a:pt x="5071" y="2946"/>
                  <a:pt x="5061" y="2938"/>
                  <a:pt x="5051" y="2930"/>
                </a:cubicBezTo>
                <a:cubicBezTo>
                  <a:pt x="5052" y="2930"/>
                  <a:pt x="5054" y="2930"/>
                  <a:pt x="5055" y="2930"/>
                </a:cubicBezTo>
                <a:cubicBezTo>
                  <a:pt x="5060" y="2931"/>
                  <a:pt x="5065" y="2932"/>
                  <a:pt x="5070" y="2933"/>
                </a:cubicBezTo>
                <a:cubicBezTo>
                  <a:pt x="5074" y="2934"/>
                  <a:pt x="5078" y="2935"/>
                  <a:pt x="5081" y="2936"/>
                </a:cubicBezTo>
                <a:cubicBezTo>
                  <a:pt x="5085" y="2938"/>
                  <a:pt x="5088" y="2939"/>
                  <a:pt x="5091" y="2941"/>
                </a:cubicBezTo>
                <a:cubicBezTo>
                  <a:pt x="5094" y="2942"/>
                  <a:pt x="5097" y="2944"/>
                  <a:pt x="5099" y="2945"/>
                </a:cubicBezTo>
                <a:cubicBezTo>
                  <a:pt x="5101" y="2947"/>
                  <a:pt x="5103" y="2949"/>
                  <a:pt x="5104" y="2950"/>
                </a:cubicBezTo>
                <a:cubicBezTo>
                  <a:pt x="5106" y="2952"/>
                  <a:pt x="5107" y="2953"/>
                  <a:pt x="5107" y="2954"/>
                </a:cubicBezTo>
                <a:cubicBezTo>
                  <a:pt x="5108" y="2955"/>
                  <a:pt x="5108" y="2956"/>
                  <a:pt x="5108" y="2956"/>
                </a:cubicBezTo>
                <a:cubicBezTo>
                  <a:pt x="5108" y="2956"/>
                  <a:pt x="5108" y="2955"/>
                  <a:pt x="5108" y="2954"/>
                </a:cubicBezTo>
                <a:cubicBezTo>
                  <a:pt x="5108" y="2953"/>
                  <a:pt x="5108" y="2951"/>
                  <a:pt x="5108" y="2949"/>
                </a:cubicBezTo>
                <a:cubicBezTo>
                  <a:pt x="5108" y="2946"/>
                  <a:pt x="5107" y="2944"/>
                  <a:pt x="5106" y="2941"/>
                </a:cubicBezTo>
                <a:cubicBezTo>
                  <a:pt x="5105" y="2938"/>
                  <a:pt x="5104" y="2934"/>
                  <a:pt x="5102" y="2931"/>
                </a:cubicBezTo>
                <a:cubicBezTo>
                  <a:pt x="5100" y="2927"/>
                  <a:pt x="5098" y="2923"/>
                  <a:pt x="5095" y="2920"/>
                </a:cubicBezTo>
                <a:cubicBezTo>
                  <a:pt x="5092" y="2916"/>
                  <a:pt x="5089" y="2912"/>
                  <a:pt x="5086" y="2908"/>
                </a:cubicBezTo>
                <a:cubicBezTo>
                  <a:pt x="5079" y="2901"/>
                  <a:pt x="5072" y="2893"/>
                  <a:pt x="5064" y="2886"/>
                </a:cubicBezTo>
                <a:cubicBezTo>
                  <a:pt x="5049" y="2872"/>
                  <a:pt x="5032" y="2859"/>
                  <a:pt x="5019" y="2850"/>
                </a:cubicBezTo>
                <a:cubicBezTo>
                  <a:pt x="5013" y="2845"/>
                  <a:pt x="5007" y="2842"/>
                  <a:pt x="5003" y="2839"/>
                </a:cubicBezTo>
                <a:cubicBezTo>
                  <a:pt x="5001" y="2838"/>
                  <a:pt x="5000" y="2837"/>
                  <a:pt x="4999" y="2836"/>
                </a:cubicBezTo>
                <a:cubicBezTo>
                  <a:pt x="4997" y="2835"/>
                  <a:pt x="4997" y="2835"/>
                  <a:pt x="4997" y="2835"/>
                </a:cubicBezTo>
                <a:lnTo>
                  <a:pt x="4997" y="2836"/>
                </a:lnTo>
                <a:cubicBezTo>
                  <a:pt x="4996" y="2835"/>
                  <a:pt x="4996" y="2835"/>
                  <a:pt x="4995" y="2835"/>
                </a:cubicBezTo>
                <a:cubicBezTo>
                  <a:pt x="4971" y="2831"/>
                  <a:pt x="4946" y="2833"/>
                  <a:pt x="4921" y="2835"/>
                </a:cubicBezTo>
                <a:cubicBezTo>
                  <a:pt x="4823" y="2839"/>
                  <a:pt x="4723" y="2854"/>
                  <a:pt x="4628" y="2805"/>
                </a:cubicBezTo>
                <a:cubicBezTo>
                  <a:pt x="4671" y="2735"/>
                  <a:pt x="4708" y="2661"/>
                  <a:pt x="4722" y="2579"/>
                </a:cubicBezTo>
                <a:cubicBezTo>
                  <a:pt x="4731" y="2526"/>
                  <a:pt x="4739" y="2473"/>
                  <a:pt x="4744" y="2419"/>
                </a:cubicBezTo>
                <a:cubicBezTo>
                  <a:pt x="4750" y="2373"/>
                  <a:pt x="4758" y="2367"/>
                  <a:pt x="4806" y="2378"/>
                </a:cubicBezTo>
                <a:cubicBezTo>
                  <a:pt x="4821" y="2382"/>
                  <a:pt x="4837" y="2379"/>
                  <a:pt x="4853" y="2380"/>
                </a:cubicBezTo>
                <a:cubicBezTo>
                  <a:pt x="4888" y="2381"/>
                  <a:pt x="4923" y="2382"/>
                  <a:pt x="4957" y="2386"/>
                </a:cubicBezTo>
                <a:cubicBezTo>
                  <a:pt x="5005" y="2391"/>
                  <a:pt x="5054" y="2398"/>
                  <a:pt x="5102" y="2403"/>
                </a:cubicBezTo>
                <a:cubicBezTo>
                  <a:pt x="5123" y="2406"/>
                  <a:pt x="5145" y="2404"/>
                  <a:pt x="5166" y="2404"/>
                </a:cubicBezTo>
                <a:cubicBezTo>
                  <a:pt x="5162" y="2462"/>
                  <a:pt x="5158" y="2517"/>
                  <a:pt x="5155" y="2572"/>
                </a:cubicBezTo>
                <a:cubicBezTo>
                  <a:pt x="5152" y="2640"/>
                  <a:pt x="5148" y="2709"/>
                  <a:pt x="5150" y="2776"/>
                </a:cubicBezTo>
                <a:cubicBezTo>
                  <a:pt x="5151" y="2825"/>
                  <a:pt x="5159" y="2874"/>
                  <a:pt x="5169" y="2921"/>
                </a:cubicBezTo>
                <a:cubicBezTo>
                  <a:pt x="5182" y="2982"/>
                  <a:pt x="5230" y="3009"/>
                  <a:pt x="5285" y="3025"/>
                </a:cubicBezTo>
                <a:cubicBezTo>
                  <a:pt x="5316" y="3034"/>
                  <a:pt x="5349" y="3048"/>
                  <a:pt x="5380" y="3046"/>
                </a:cubicBezTo>
                <a:cubicBezTo>
                  <a:pt x="5443" y="3041"/>
                  <a:pt x="5508" y="3056"/>
                  <a:pt x="5570" y="3029"/>
                </a:cubicBezTo>
                <a:cubicBezTo>
                  <a:pt x="5581" y="3024"/>
                  <a:pt x="5593" y="3024"/>
                  <a:pt x="5605" y="3022"/>
                </a:cubicBezTo>
                <a:cubicBezTo>
                  <a:pt x="5614" y="3022"/>
                  <a:pt x="5627" y="3023"/>
                  <a:pt x="5639" y="3025"/>
                </a:cubicBezTo>
                <a:cubicBezTo>
                  <a:pt x="5652" y="3027"/>
                  <a:pt x="5665" y="3031"/>
                  <a:pt x="5673" y="3035"/>
                </a:cubicBezTo>
                <a:cubicBezTo>
                  <a:pt x="5675" y="3036"/>
                  <a:pt x="5677" y="3037"/>
                  <a:pt x="5679" y="3039"/>
                </a:cubicBezTo>
                <a:cubicBezTo>
                  <a:pt x="5680" y="3040"/>
                  <a:pt x="5682" y="3041"/>
                  <a:pt x="5682" y="3042"/>
                </a:cubicBezTo>
                <a:cubicBezTo>
                  <a:pt x="5684" y="3044"/>
                  <a:pt x="5685" y="3046"/>
                  <a:pt x="5685" y="3046"/>
                </a:cubicBezTo>
                <a:cubicBezTo>
                  <a:pt x="5685" y="3046"/>
                  <a:pt x="5685" y="3044"/>
                  <a:pt x="5685" y="3041"/>
                </a:cubicBezTo>
                <a:cubicBezTo>
                  <a:pt x="5685" y="3040"/>
                  <a:pt x="5684" y="3038"/>
                  <a:pt x="5684" y="3035"/>
                </a:cubicBezTo>
                <a:cubicBezTo>
                  <a:pt x="5683" y="3033"/>
                  <a:pt x="5682" y="3031"/>
                  <a:pt x="5680" y="3028"/>
                </a:cubicBezTo>
                <a:cubicBezTo>
                  <a:pt x="5675" y="3018"/>
                  <a:pt x="5664" y="3007"/>
                  <a:pt x="5653" y="2997"/>
                </a:cubicBezTo>
                <a:lnTo>
                  <a:pt x="5653" y="2997"/>
                </a:lnTo>
                <a:cubicBezTo>
                  <a:pt x="5662" y="2998"/>
                  <a:pt x="5673" y="2999"/>
                  <a:pt x="5683" y="3000"/>
                </a:cubicBezTo>
                <a:cubicBezTo>
                  <a:pt x="5696" y="3002"/>
                  <a:pt x="5708" y="3006"/>
                  <a:pt x="5717" y="3010"/>
                </a:cubicBezTo>
                <a:cubicBezTo>
                  <a:pt x="5719" y="3011"/>
                  <a:pt x="5721" y="3013"/>
                  <a:pt x="5722" y="3014"/>
                </a:cubicBezTo>
                <a:cubicBezTo>
                  <a:pt x="5724" y="3015"/>
                  <a:pt x="5725" y="3016"/>
                  <a:pt x="5726" y="3017"/>
                </a:cubicBezTo>
                <a:cubicBezTo>
                  <a:pt x="5728" y="3020"/>
                  <a:pt x="5728" y="3021"/>
                  <a:pt x="5728" y="3021"/>
                </a:cubicBezTo>
                <a:cubicBezTo>
                  <a:pt x="5728" y="3021"/>
                  <a:pt x="5729" y="3020"/>
                  <a:pt x="5728" y="3016"/>
                </a:cubicBezTo>
                <a:cubicBezTo>
                  <a:pt x="5728" y="3015"/>
                  <a:pt x="5728" y="3013"/>
                  <a:pt x="5727" y="3011"/>
                </a:cubicBezTo>
                <a:cubicBezTo>
                  <a:pt x="5726" y="3008"/>
                  <a:pt x="5725" y="3006"/>
                  <a:pt x="5724" y="3004"/>
                </a:cubicBezTo>
                <a:cubicBezTo>
                  <a:pt x="5718" y="2993"/>
                  <a:pt x="5708" y="2982"/>
                  <a:pt x="5697" y="2973"/>
                </a:cubicBezTo>
                <a:cubicBezTo>
                  <a:pt x="5687" y="2964"/>
                  <a:pt x="5677" y="2956"/>
                  <a:pt x="5668" y="2950"/>
                </a:cubicBezTo>
                <a:cubicBezTo>
                  <a:pt x="5669" y="2951"/>
                  <a:pt x="5670" y="2951"/>
                  <a:pt x="5671" y="2951"/>
                </a:cubicBezTo>
                <a:cubicBezTo>
                  <a:pt x="5683" y="2953"/>
                  <a:pt x="5696" y="2956"/>
                  <a:pt x="5704" y="2961"/>
                </a:cubicBezTo>
                <a:cubicBezTo>
                  <a:pt x="5707" y="2962"/>
                  <a:pt x="5708" y="2963"/>
                  <a:pt x="5710" y="2964"/>
                </a:cubicBezTo>
                <a:cubicBezTo>
                  <a:pt x="5711" y="2965"/>
                  <a:pt x="5713" y="2967"/>
                  <a:pt x="5714" y="2968"/>
                </a:cubicBezTo>
                <a:cubicBezTo>
                  <a:pt x="5715" y="2970"/>
                  <a:pt x="5716" y="2972"/>
                  <a:pt x="5716" y="2972"/>
                </a:cubicBezTo>
                <a:cubicBezTo>
                  <a:pt x="5716" y="2972"/>
                  <a:pt x="5716" y="2970"/>
                  <a:pt x="5716" y="2967"/>
                </a:cubicBezTo>
                <a:cubicBezTo>
                  <a:pt x="5716" y="2965"/>
                  <a:pt x="5715" y="2963"/>
                  <a:pt x="5715" y="2961"/>
                </a:cubicBezTo>
                <a:cubicBezTo>
                  <a:pt x="5714" y="2959"/>
                  <a:pt x="5713" y="2956"/>
                  <a:pt x="5712" y="2954"/>
                </a:cubicBezTo>
                <a:cubicBezTo>
                  <a:pt x="5707" y="2946"/>
                  <a:pt x="5700" y="2938"/>
                  <a:pt x="5692" y="2930"/>
                </a:cubicBezTo>
                <a:cubicBezTo>
                  <a:pt x="5697" y="2926"/>
                  <a:pt x="5705" y="2926"/>
                  <a:pt x="5711" y="2924"/>
                </a:cubicBezTo>
                <a:cubicBezTo>
                  <a:pt x="5704" y="2902"/>
                  <a:pt x="5702" y="2906"/>
                  <a:pt x="5645" y="2883"/>
                </a:cubicBezTo>
                <a:cubicBezTo>
                  <a:pt x="5617" y="2871"/>
                  <a:pt x="5593" y="2854"/>
                  <a:pt x="5560" y="2857"/>
                </a:cubicBezTo>
                <a:cubicBezTo>
                  <a:pt x="5530" y="2860"/>
                  <a:pt x="5500" y="2858"/>
                  <a:pt x="5470" y="2858"/>
                </a:cubicBezTo>
                <a:cubicBezTo>
                  <a:pt x="5443" y="2773"/>
                  <a:pt x="5478" y="2703"/>
                  <a:pt x="5519" y="2635"/>
                </a:cubicBezTo>
                <a:cubicBezTo>
                  <a:pt x="5550" y="2583"/>
                  <a:pt x="5587" y="2533"/>
                  <a:pt x="5620" y="2481"/>
                </a:cubicBezTo>
                <a:cubicBezTo>
                  <a:pt x="5630" y="2465"/>
                  <a:pt x="5638" y="2466"/>
                  <a:pt x="5655" y="2470"/>
                </a:cubicBezTo>
                <a:cubicBezTo>
                  <a:pt x="5740" y="2490"/>
                  <a:pt x="5792" y="2550"/>
                  <a:pt x="5833" y="2622"/>
                </a:cubicBezTo>
                <a:cubicBezTo>
                  <a:pt x="5869" y="2686"/>
                  <a:pt x="5904" y="2752"/>
                  <a:pt x="5937" y="2818"/>
                </a:cubicBezTo>
                <a:cubicBezTo>
                  <a:pt x="5945" y="2834"/>
                  <a:pt x="5946" y="2853"/>
                  <a:pt x="5951" y="2870"/>
                </a:cubicBezTo>
                <a:cubicBezTo>
                  <a:pt x="5954" y="2878"/>
                  <a:pt x="5958" y="2887"/>
                  <a:pt x="5964" y="2891"/>
                </a:cubicBezTo>
                <a:cubicBezTo>
                  <a:pt x="6024" y="2939"/>
                  <a:pt x="6089" y="2982"/>
                  <a:pt x="6146" y="3033"/>
                </a:cubicBezTo>
                <a:cubicBezTo>
                  <a:pt x="6209" y="3089"/>
                  <a:pt x="6281" y="3102"/>
                  <a:pt x="6360" y="3095"/>
                </a:cubicBezTo>
                <a:cubicBezTo>
                  <a:pt x="6439" y="3089"/>
                  <a:pt x="6517" y="3083"/>
                  <a:pt x="6595" y="3074"/>
                </a:cubicBezTo>
                <a:cubicBezTo>
                  <a:pt x="6596" y="3074"/>
                  <a:pt x="6597" y="3074"/>
                  <a:pt x="6597" y="3074"/>
                </a:cubicBezTo>
                <a:cubicBezTo>
                  <a:pt x="6599" y="3074"/>
                  <a:pt x="6600" y="3074"/>
                  <a:pt x="6602" y="3074"/>
                </a:cubicBezTo>
                <a:cubicBezTo>
                  <a:pt x="6612" y="3074"/>
                  <a:pt x="6625" y="3075"/>
                  <a:pt x="6638" y="3077"/>
                </a:cubicBezTo>
                <a:cubicBezTo>
                  <a:pt x="6651" y="3079"/>
                  <a:pt x="6664" y="3083"/>
                  <a:pt x="6672" y="3087"/>
                </a:cubicBezTo>
                <a:cubicBezTo>
                  <a:pt x="6674" y="3088"/>
                  <a:pt x="6676" y="3089"/>
                  <a:pt x="6677" y="3091"/>
                </a:cubicBezTo>
                <a:cubicBezTo>
                  <a:pt x="6679" y="3092"/>
                  <a:pt x="6680" y="3093"/>
                  <a:pt x="6681" y="3094"/>
                </a:cubicBezTo>
                <a:cubicBezTo>
                  <a:pt x="6683" y="3096"/>
                  <a:pt x="6683" y="3098"/>
                  <a:pt x="6684" y="3098"/>
                </a:cubicBezTo>
                <a:cubicBezTo>
                  <a:pt x="6683" y="3098"/>
                  <a:pt x="6684" y="3096"/>
                  <a:pt x="6684" y="3093"/>
                </a:cubicBezTo>
                <a:cubicBezTo>
                  <a:pt x="6683" y="3092"/>
                  <a:pt x="6683" y="3090"/>
                  <a:pt x="6682" y="3087"/>
                </a:cubicBezTo>
                <a:cubicBezTo>
                  <a:pt x="6681" y="3085"/>
                  <a:pt x="6680" y="3083"/>
                  <a:pt x="6679" y="3080"/>
                </a:cubicBezTo>
                <a:cubicBezTo>
                  <a:pt x="6673" y="3070"/>
                  <a:pt x="6663" y="3059"/>
                  <a:pt x="6652" y="3049"/>
                </a:cubicBezTo>
                <a:lnTo>
                  <a:pt x="6652" y="3049"/>
                </a:lnTo>
                <a:cubicBezTo>
                  <a:pt x="6661" y="3050"/>
                  <a:pt x="6671" y="3051"/>
                  <a:pt x="6682" y="3052"/>
                </a:cubicBezTo>
                <a:cubicBezTo>
                  <a:pt x="6694" y="3054"/>
                  <a:pt x="6707" y="3058"/>
                  <a:pt x="6715" y="3062"/>
                </a:cubicBezTo>
                <a:cubicBezTo>
                  <a:pt x="6718" y="3063"/>
                  <a:pt x="6719" y="3065"/>
                  <a:pt x="6721" y="3066"/>
                </a:cubicBezTo>
                <a:cubicBezTo>
                  <a:pt x="6722" y="3067"/>
                  <a:pt x="6724" y="3068"/>
                  <a:pt x="6725" y="3069"/>
                </a:cubicBezTo>
                <a:cubicBezTo>
                  <a:pt x="6726" y="3072"/>
                  <a:pt x="6727" y="3073"/>
                  <a:pt x="6727" y="3073"/>
                </a:cubicBezTo>
                <a:cubicBezTo>
                  <a:pt x="6727" y="3073"/>
                  <a:pt x="6727" y="3072"/>
                  <a:pt x="6727" y="3068"/>
                </a:cubicBezTo>
                <a:cubicBezTo>
                  <a:pt x="6727" y="3067"/>
                  <a:pt x="6726" y="3065"/>
                  <a:pt x="6726" y="3063"/>
                </a:cubicBezTo>
                <a:cubicBezTo>
                  <a:pt x="6725" y="3060"/>
                  <a:pt x="6724" y="3058"/>
                  <a:pt x="6722" y="3056"/>
                </a:cubicBezTo>
                <a:cubicBezTo>
                  <a:pt x="6717" y="3045"/>
                  <a:pt x="6706" y="3034"/>
                  <a:pt x="6695" y="3025"/>
                </a:cubicBezTo>
                <a:cubicBezTo>
                  <a:pt x="6686" y="3016"/>
                  <a:pt x="6676" y="3008"/>
                  <a:pt x="6667" y="3002"/>
                </a:cubicBezTo>
                <a:cubicBezTo>
                  <a:pt x="6668" y="3003"/>
                  <a:pt x="6668" y="3003"/>
                  <a:pt x="6669" y="3003"/>
                </a:cubicBezTo>
                <a:cubicBezTo>
                  <a:pt x="6682" y="3005"/>
                  <a:pt x="6695" y="3008"/>
                  <a:pt x="6703" y="3013"/>
                </a:cubicBezTo>
                <a:cubicBezTo>
                  <a:pt x="6705" y="3014"/>
                  <a:pt x="6707" y="3015"/>
                  <a:pt x="6708" y="3016"/>
                </a:cubicBezTo>
                <a:cubicBezTo>
                  <a:pt x="6710" y="3017"/>
                  <a:pt x="6711" y="3019"/>
                  <a:pt x="6712" y="3020"/>
                </a:cubicBezTo>
                <a:cubicBezTo>
                  <a:pt x="6714" y="3022"/>
                  <a:pt x="6715" y="3024"/>
                  <a:pt x="6715" y="3024"/>
                </a:cubicBezTo>
                <a:cubicBezTo>
                  <a:pt x="6715" y="3024"/>
                  <a:pt x="6715" y="3022"/>
                  <a:pt x="6715" y="3019"/>
                </a:cubicBezTo>
                <a:cubicBezTo>
                  <a:pt x="6715" y="3017"/>
                  <a:pt x="6714" y="3015"/>
                  <a:pt x="6713" y="3013"/>
                </a:cubicBezTo>
                <a:cubicBezTo>
                  <a:pt x="6712" y="3011"/>
                  <a:pt x="6711" y="3008"/>
                  <a:pt x="6710" y="3006"/>
                </a:cubicBezTo>
                <a:cubicBezTo>
                  <a:pt x="6705" y="2996"/>
                  <a:pt x="6694" y="2985"/>
                  <a:pt x="6683" y="2975"/>
                </a:cubicBezTo>
                <a:cubicBezTo>
                  <a:pt x="6672" y="2965"/>
                  <a:pt x="6660" y="2956"/>
                  <a:pt x="6651" y="2950"/>
                </a:cubicBezTo>
                <a:cubicBezTo>
                  <a:pt x="6647" y="2948"/>
                  <a:pt x="6645" y="2946"/>
                  <a:pt x="6642" y="2944"/>
                </a:cubicBezTo>
                <a:cubicBezTo>
                  <a:pt x="6596" y="2909"/>
                  <a:pt x="6543" y="2900"/>
                  <a:pt x="6480" y="2912"/>
                </a:cubicBezTo>
                <a:cubicBezTo>
                  <a:pt x="6439" y="2920"/>
                  <a:pt x="6396" y="2919"/>
                  <a:pt x="6354" y="2919"/>
                </a:cubicBezTo>
                <a:cubicBezTo>
                  <a:pt x="6333" y="2920"/>
                  <a:pt x="6305" y="2891"/>
                  <a:pt x="6306" y="2871"/>
                </a:cubicBezTo>
                <a:cubicBezTo>
                  <a:pt x="6312" y="2772"/>
                  <a:pt x="6316" y="2673"/>
                  <a:pt x="6325" y="2575"/>
                </a:cubicBezTo>
                <a:cubicBezTo>
                  <a:pt x="6330" y="2522"/>
                  <a:pt x="6343" y="2469"/>
                  <a:pt x="6356" y="2417"/>
                </a:cubicBezTo>
                <a:cubicBezTo>
                  <a:pt x="6360" y="2400"/>
                  <a:pt x="6370" y="2383"/>
                  <a:pt x="6380" y="2369"/>
                </a:cubicBezTo>
                <a:cubicBezTo>
                  <a:pt x="6412" y="2324"/>
                  <a:pt x="6444" y="2279"/>
                  <a:pt x="6480" y="2238"/>
                </a:cubicBezTo>
                <a:cubicBezTo>
                  <a:pt x="6490" y="2225"/>
                  <a:pt x="6514" y="2218"/>
                  <a:pt x="6532" y="2218"/>
                </a:cubicBezTo>
                <a:cubicBezTo>
                  <a:pt x="6587" y="2218"/>
                  <a:pt x="6643" y="2223"/>
                  <a:pt x="6698" y="2223"/>
                </a:cubicBezTo>
                <a:cubicBezTo>
                  <a:pt x="6737" y="2223"/>
                  <a:pt x="6776" y="2219"/>
                  <a:pt x="6815" y="2217"/>
                </a:cubicBezTo>
                <a:cubicBezTo>
                  <a:pt x="6848" y="2216"/>
                  <a:pt x="6880" y="2217"/>
                  <a:pt x="6913" y="2217"/>
                </a:cubicBezTo>
                <a:cubicBezTo>
                  <a:pt x="6922" y="2218"/>
                  <a:pt x="6934" y="2218"/>
                  <a:pt x="6939" y="2224"/>
                </a:cubicBezTo>
                <a:cubicBezTo>
                  <a:pt x="6962" y="2249"/>
                  <a:pt x="6980" y="2209"/>
                  <a:pt x="7009" y="2210"/>
                </a:cubicBezTo>
                <a:cubicBezTo>
                  <a:pt x="7068" y="2212"/>
                  <a:pt x="7130" y="2201"/>
                  <a:pt x="7186" y="2214"/>
                </a:cubicBezTo>
                <a:cubicBezTo>
                  <a:pt x="7252" y="2228"/>
                  <a:pt x="7230" y="2258"/>
                  <a:pt x="7295" y="2260"/>
                </a:cubicBezTo>
                <a:cubicBezTo>
                  <a:pt x="7367" y="2263"/>
                  <a:pt x="7500" y="2301"/>
                  <a:pt x="7527" y="2235"/>
                </a:cubicBezTo>
                <a:cubicBezTo>
                  <a:pt x="7545" y="2189"/>
                  <a:pt x="7573" y="2188"/>
                  <a:pt x="7574" y="2140"/>
                </a:cubicBezTo>
                <a:cubicBezTo>
                  <a:pt x="7574" y="2134"/>
                  <a:pt x="7565" y="2129"/>
                  <a:pt x="7565" y="2126"/>
                </a:cubicBezTo>
                <a:cubicBezTo>
                  <a:pt x="7552" y="2113"/>
                  <a:pt x="7541" y="2100"/>
                  <a:pt x="7529" y="20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1" name="sea-lion-mammal-animal-shape_47378"/>
          <p:cNvSpPr>
            <a:spLocks noChangeAspect="1"/>
          </p:cNvSpPr>
          <p:nvPr/>
        </p:nvSpPr>
        <p:spPr bwMode="auto">
          <a:xfrm>
            <a:off x="11101543" y="3852703"/>
            <a:ext cx="356552" cy="193821"/>
          </a:xfrm>
          <a:custGeom>
            <a:avLst/>
            <a:gdLst>
              <a:gd name="T0" fmla="*/ 7617 w 7781"/>
              <a:gd name="T1" fmla="*/ 3271 h 4236"/>
              <a:gd name="T2" fmla="*/ 7491 w 7781"/>
              <a:gd name="T3" fmla="*/ 3160 h 4236"/>
              <a:gd name="T4" fmla="*/ 7303 w 7781"/>
              <a:gd name="T5" fmla="*/ 3073 h 4236"/>
              <a:gd name="T6" fmla="*/ 7156 w 7781"/>
              <a:gd name="T7" fmla="*/ 2962 h 4236"/>
              <a:gd name="T8" fmla="*/ 7095 w 7781"/>
              <a:gd name="T9" fmla="*/ 2750 h 4236"/>
              <a:gd name="T10" fmla="*/ 7105 w 7781"/>
              <a:gd name="T11" fmla="*/ 2626 h 4236"/>
              <a:gd name="T12" fmla="*/ 7269 w 7781"/>
              <a:gd name="T13" fmla="*/ 2621 h 4236"/>
              <a:gd name="T14" fmla="*/ 7365 w 7781"/>
              <a:gd name="T15" fmla="*/ 2570 h 4236"/>
              <a:gd name="T16" fmla="*/ 7521 w 7781"/>
              <a:gd name="T17" fmla="*/ 2527 h 4236"/>
              <a:gd name="T18" fmla="*/ 6930 w 7781"/>
              <a:gd name="T19" fmla="*/ 2350 h 4236"/>
              <a:gd name="T20" fmla="*/ 6193 w 7781"/>
              <a:gd name="T21" fmla="*/ 2474 h 4236"/>
              <a:gd name="T22" fmla="*/ 5674 w 7781"/>
              <a:gd name="T23" fmla="*/ 2069 h 4236"/>
              <a:gd name="T24" fmla="*/ 4669 w 7781"/>
              <a:gd name="T25" fmla="*/ 1393 h 4236"/>
              <a:gd name="T26" fmla="*/ 3993 w 7781"/>
              <a:gd name="T27" fmla="*/ 1197 h 4236"/>
              <a:gd name="T28" fmla="*/ 2953 w 7781"/>
              <a:gd name="T29" fmla="*/ 1136 h 4236"/>
              <a:gd name="T30" fmla="*/ 2257 w 7781"/>
              <a:gd name="T31" fmla="*/ 1157 h 4236"/>
              <a:gd name="T32" fmla="*/ 1779 w 7781"/>
              <a:gd name="T33" fmla="*/ 702 h 4236"/>
              <a:gd name="T34" fmla="*/ 1234 w 7781"/>
              <a:gd name="T35" fmla="*/ 92 h 4236"/>
              <a:gd name="T36" fmla="*/ 904 w 7781"/>
              <a:gd name="T37" fmla="*/ 13 h 4236"/>
              <a:gd name="T38" fmla="*/ 345 w 7781"/>
              <a:gd name="T39" fmla="*/ 268 h 4236"/>
              <a:gd name="T40" fmla="*/ 2 w 7781"/>
              <a:gd name="T41" fmla="*/ 588 h 4236"/>
              <a:gd name="T42" fmla="*/ 75 w 7781"/>
              <a:gd name="T43" fmla="*/ 793 h 4236"/>
              <a:gd name="T44" fmla="*/ 215 w 7781"/>
              <a:gd name="T45" fmla="*/ 920 h 4236"/>
              <a:gd name="T46" fmla="*/ 484 w 7781"/>
              <a:gd name="T47" fmla="*/ 1046 h 4236"/>
              <a:gd name="T48" fmla="*/ 674 w 7781"/>
              <a:gd name="T49" fmla="*/ 1455 h 4236"/>
              <a:gd name="T50" fmla="*/ 766 w 7781"/>
              <a:gd name="T51" fmla="*/ 1867 h 4236"/>
              <a:gd name="T52" fmla="*/ 1066 w 7781"/>
              <a:gd name="T53" fmla="*/ 2481 h 4236"/>
              <a:gd name="T54" fmla="*/ 792 w 7781"/>
              <a:gd name="T55" fmla="*/ 2834 h 4236"/>
              <a:gd name="T56" fmla="*/ 847 w 7781"/>
              <a:gd name="T57" fmla="*/ 3034 h 4236"/>
              <a:gd name="T58" fmla="*/ 1395 w 7781"/>
              <a:gd name="T59" fmla="*/ 3006 h 4236"/>
              <a:gd name="T60" fmla="*/ 1870 w 7781"/>
              <a:gd name="T61" fmla="*/ 3132 h 4236"/>
              <a:gd name="T62" fmla="*/ 2238 w 7781"/>
              <a:gd name="T63" fmla="*/ 3603 h 4236"/>
              <a:gd name="T64" fmla="*/ 2822 w 7781"/>
              <a:gd name="T65" fmla="*/ 3895 h 4236"/>
              <a:gd name="T66" fmla="*/ 3559 w 7781"/>
              <a:gd name="T67" fmla="*/ 4227 h 4236"/>
              <a:gd name="T68" fmla="*/ 3620 w 7781"/>
              <a:gd name="T69" fmla="*/ 4083 h 4236"/>
              <a:gd name="T70" fmla="*/ 3547 w 7781"/>
              <a:gd name="T71" fmla="*/ 3979 h 4236"/>
              <a:gd name="T72" fmla="*/ 3452 w 7781"/>
              <a:gd name="T73" fmla="*/ 3895 h 4236"/>
              <a:gd name="T74" fmla="*/ 3333 w 7781"/>
              <a:gd name="T75" fmla="*/ 3663 h 4236"/>
              <a:gd name="T76" fmla="*/ 3208 w 7781"/>
              <a:gd name="T77" fmla="*/ 3476 h 4236"/>
              <a:gd name="T78" fmla="*/ 3614 w 7781"/>
              <a:gd name="T79" fmla="*/ 3467 h 4236"/>
              <a:gd name="T80" fmla="*/ 4780 w 7781"/>
              <a:gd name="T81" fmla="*/ 3278 h 4236"/>
              <a:gd name="T82" fmla="*/ 5490 w 7781"/>
              <a:gd name="T83" fmla="*/ 2955 h 4236"/>
              <a:gd name="T84" fmla="*/ 6388 w 7781"/>
              <a:gd name="T85" fmla="*/ 3061 h 4236"/>
              <a:gd name="T86" fmla="*/ 6636 w 7781"/>
              <a:gd name="T87" fmla="*/ 3167 h 4236"/>
              <a:gd name="T88" fmla="*/ 7200 w 7781"/>
              <a:gd name="T89" fmla="*/ 3442 h 4236"/>
              <a:gd name="T90" fmla="*/ 7710 w 7781"/>
              <a:gd name="T91" fmla="*/ 3391 h 4236"/>
              <a:gd name="T92" fmla="*/ 7776 w 7781"/>
              <a:gd name="T93" fmla="*/ 3321 h 4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781" h="4236">
                <a:moveTo>
                  <a:pt x="7728" y="3274"/>
                </a:moveTo>
                <a:cubicBezTo>
                  <a:pt x="7692" y="3266"/>
                  <a:pt x="7653" y="3267"/>
                  <a:pt x="7617" y="3271"/>
                </a:cubicBezTo>
                <a:cubicBezTo>
                  <a:pt x="7565" y="3277"/>
                  <a:pt x="7539" y="3260"/>
                  <a:pt x="7541" y="3208"/>
                </a:cubicBezTo>
                <a:cubicBezTo>
                  <a:pt x="7541" y="3171"/>
                  <a:pt x="7521" y="3161"/>
                  <a:pt x="7491" y="3160"/>
                </a:cubicBezTo>
                <a:cubicBezTo>
                  <a:pt x="7451" y="3159"/>
                  <a:pt x="7411" y="3161"/>
                  <a:pt x="7371" y="3159"/>
                </a:cubicBezTo>
                <a:cubicBezTo>
                  <a:pt x="7308" y="3156"/>
                  <a:pt x="7285" y="3130"/>
                  <a:pt x="7303" y="3073"/>
                </a:cubicBezTo>
                <a:cubicBezTo>
                  <a:pt x="7317" y="3028"/>
                  <a:pt x="7307" y="3009"/>
                  <a:pt x="7263" y="2998"/>
                </a:cubicBezTo>
                <a:cubicBezTo>
                  <a:pt x="7226" y="2989"/>
                  <a:pt x="7191" y="2974"/>
                  <a:pt x="7156" y="2962"/>
                </a:cubicBezTo>
                <a:cubicBezTo>
                  <a:pt x="7102" y="2944"/>
                  <a:pt x="7094" y="2913"/>
                  <a:pt x="7130" y="2872"/>
                </a:cubicBezTo>
                <a:cubicBezTo>
                  <a:pt x="7167" y="2831"/>
                  <a:pt x="7150" y="2770"/>
                  <a:pt x="7095" y="2750"/>
                </a:cubicBezTo>
                <a:cubicBezTo>
                  <a:pt x="7018" y="2721"/>
                  <a:pt x="7019" y="2722"/>
                  <a:pt x="7081" y="2664"/>
                </a:cubicBezTo>
                <a:cubicBezTo>
                  <a:pt x="7092" y="2655"/>
                  <a:pt x="7099" y="2640"/>
                  <a:pt x="7105" y="2626"/>
                </a:cubicBezTo>
                <a:cubicBezTo>
                  <a:pt x="7116" y="2598"/>
                  <a:pt x="7137" y="2591"/>
                  <a:pt x="7163" y="2597"/>
                </a:cubicBezTo>
                <a:cubicBezTo>
                  <a:pt x="7198" y="2604"/>
                  <a:pt x="7233" y="2613"/>
                  <a:pt x="7269" y="2621"/>
                </a:cubicBezTo>
                <a:cubicBezTo>
                  <a:pt x="7277" y="2622"/>
                  <a:pt x="7285" y="2621"/>
                  <a:pt x="7297" y="2621"/>
                </a:cubicBezTo>
                <a:cubicBezTo>
                  <a:pt x="7297" y="2574"/>
                  <a:pt x="7326" y="2567"/>
                  <a:pt x="7365" y="2570"/>
                </a:cubicBezTo>
                <a:cubicBezTo>
                  <a:pt x="7400" y="2572"/>
                  <a:pt x="7437" y="2575"/>
                  <a:pt x="7471" y="2568"/>
                </a:cubicBezTo>
                <a:cubicBezTo>
                  <a:pt x="7490" y="2565"/>
                  <a:pt x="7511" y="2545"/>
                  <a:pt x="7521" y="2527"/>
                </a:cubicBezTo>
                <a:cubicBezTo>
                  <a:pt x="7531" y="2508"/>
                  <a:pt x="7518" y="2491"/>
                  <a:pt x="7496" y="2478"/>
                </a:cubicBezTo>
                <a:cubicBezTo>
                  <a:pt x="7322" y="2368"/>
                  <a:pt x="7130" y="2331"/>
                  <a:pt x="6930" y="2350"/>
                </a:cubicBezTo>
                <a:cubicBezTo>
                  <a:pt x="6802" y="2362"/>
                  <a:pt x="6677" y="2397"/>
                  <a:pt x="6550" y="2419"/>
                </a:cubicBezTo>
                <a:cubicBezTo>
                  <a:pt x="6432" y="2440"/>
                  <a:pt x="6313" y="2463"/>
                  <a:pt x="6193" y="2474"/>
                </a:cubicBezTo>
                <a:cubicBezTo>
                  <a:pt x="6109" y="2482"/>
                  <a:pt x="6032" y="2452"/>
                  <a:pt x="5972" y="2384"/>
                </a:cubicBezTo>
                <a:cubicBezTo>
                  <a:pt x="5875" y="2276"/>
                  <a:pt x="5776" y="2171"/>
                  <a:pt x="5674" y="2069"/>
                </a:cubicBezTo>
                <a:cubicBezTo>
                  <a:pt x="5514" y="1908"/>
                  <a:pt x="5329" y="1775"/>
                  <a:pt x="5136" y="1656"/>
                </a:cubicBezTo>
                <a:cubicBezTo>
                  <a:pt x="4984" y="1563"/>
                  <a:pt x="4822" y="1486"/>
                  <a:pt x="4669" y="1393"/>
                </a:cubicBezTo>
                <a:cubicBezTo>
                  <a:pt x="4551" y="1323"/>
                  <a:pt x="4420" y="1307"/>
                  <a:pt x="4293" y="1271"/>
                </a:cubicBezTo>
                <a:cubicBezTo>
                  <a:pt x="4194" y="1243"/>
                  <a:pt x="4094" y="1217"/>
                  <a:pt x="3993" y="1197"/>
                </a:cubicBezTo>
                <a:cubicBezTo>
                  <a:pt x="3910" y="1180"/>
                  <a:pt x="3824" y="1173"/>
                  <a:pt x="3739" y="1159"/>
                </a:cubicBezTo>
                <a:cubicBezTo>
                  <a:pt x="3478" y="1116"/>
                  <a:pt x="3215" y="1135"/>
                  <a:pt x="2953" y="1136"/>
                </a:cubicBezTo>
                <a:cubicBezTo>
                  <a:pt x="2796" y="1136"/>
                  <a:pt x="2638" y="1159"/>
                  <a:pt x="2481" y="1166"/>
                </a:cubicBezTo>
                <a:cubicBezTo>
                  <a:pt x="2406" y="1170"/>
                  <a:pt x="2331" y="1154"/>
                  <a:pt x="2257" y="1157"/>
                </a:cubicBezTo>
                <a:cubicBezTo>
                  <a:pt x="2164" y="1161"/>
                  <a:pt x="2122" y="1086"/>
                  <a:pt x="2066" y="1039"/>
                </a:cubicBezTo>
                <a:cubicBezTo>
                  <a:pt x="1953" y="942"/>
                  <a:pt x="1862" y="825"/>
                  <a:pt x="1779" y="702"/>
                </a:cubicBezTo>
                <a:cubicBezTo>
                  <a:pt x="1692" y="574"/>
                  <a:pt x="1605" y="444"/>
                  <a:pt x="1514" y="319"/>
                </a:cubicBezTo>
                <a:cubicBezTo>
                  <a:pt x="1441" y="219"/>
                  <a:pt x="1340" y="151"/>
                  <a:pt x="1234" y="92"/>
                </a:cubicBezTo>
                <a:cubicBezTo>
                  <a:pt x="1197" y="71"/>
                  <a:pt x="1155" y="58"/>
                  <a:pt x="1116" y="39"/>
                </a:cubicBezTo>
                <a:cubicBezTo>
                  <a:pt x="1048" y="7"/>
                  <a:pt x="976" y="19"/>
                  <a:pt x="904" y="13"/>
                </a:cubicBezTo>
                <a:cubicBezTo>
                  <a:pt x="747" y="0"/>
                  <a:pt x="606" y="46"/>
                  <a:pt x="479" y="132"/>
                </a:cubicBezTo>
                <a:cubicBezTo>
                  <a:pt x="427" y="167"/>
                  <a:pt x="379" y="215"/>
                  <a:pt x="345" y="268"/>
                </a:cubicBezTo>
                <a:cubicBezTo>
                  <a:pt x="275" y="375"/>
                  <a:pt x="176" y="436"/>
                  <a:pt x="60" y="476"/>
                </a:cubicBezTo>
                <a:cubicBezTo>
                  <a:pt x="16" y="491"/>
                  <a:pt x="0" y="542"/>
                  <a:pt x="2" y="588"/>
                </a:cubicBezTo>
                <a:cubicBezTo>
                  <a:pt x="4" y="643"/>
                  <a:pt x="34" y="685"/>
                  <a:pt x="44" y="735"/>
                </a:cubicBezTo>
                <a:cubicBezTo>
                  <a:pt x="48" y="756"/>
                  <a:pt x="61" y="776"/>
                  <a:pt x="75" y="793"/>
                </a:cubicBezTo>
                <a:cubicBezTo>
                  <a:pt x="104" y="828"/>
                  <a:pt x="134" y="861"/>
                  <a:pt x="166" y="893"/>
                </a:cubicBezTo>
                <a:cubicBezTo>
                  <a:pt x="179" y="906"/>
                  <a:pt x="198" y="914"/>
                  <a:pt x="215" y="920"/>
                </a:cubicBezTo>
                <a:cubicBezTo>
                  <a:pt x="299" y="948"/>
                  <a:pt x="378" y="983"/>
                  <a:pt x="420" y="1084"/>
                </a:cubicBezTo>
                <a:cubicBezTo>
                  <a:pt x="433" y="1036"/>
                  <a:pt x="448" y="1029"/>
                  <a:pt x="484" y="1046"/>
                </a:cubicBezTo>
                <a:cubicBezTo>
                  <a:pt x="555" y="1082"/>
                  <a:pt x="582" y="1149"/>
                  <a:pt x="605" y="1215"/>
                </a:cubicBezTo>
                <a:cubicBezTo>
                  <a:pt x="633" y="1293"/>
                  <a:pt x="655" y="1374"/>
                  <a:pt x="674" y="1455"/>
                </a:cubicBezTo>
                <a:cubicBezTo>
                  <a:pt x="693" y="1533"/>
                  <a:pt x="702" y="1612"/>
                  <a:pt x="718" y="1690"/>
                </a:cubicBezTo>
                <a:cubicBezTo>
                  <a:pt x="731" y="1749"/>
                  <a:pt x="747" y="1809"/>
                  <a:pt x="766" y="1867"/>
                </a:cubicBezTo>
                <a:cubicBezTo>
                  <a:pt x="834" y="2074"/>
                  <a:pt x="935" y="2263"/>
                  <a:pt x="1056" y="2443"/>
                </a:cubicBezTo>
                <a:cubicBezTo>
                  <a:pt x="1063" y="2454"/>
                  <a:pt x="1070" y="2472"/>
                  <a:pt x="1066" y="2481"/>
                </a:cubicBezTo>
                <a:cubicBezTo>
                  <a:pt x="1024" y="2568"/>
                  <a:pt x="992" y="2660"/>
                  <a:pt x="917" y="2726"/>
                </a:cubicBezTo>
                <a:cubicBezTo>
                  <a:pt x="875" y="2762"/>
                  <a:pt x="833" y="2797"/>
                  <a:pt x="792" y="2834"/>
                </a:cubicBezTo>
                <a:cubicBezTo>
                  <a:pt x="760" y="2864"/>
                  <a:pt x="738" y="2901"/>
                  <a:pt x="748" y="2945"/>
                </a:cubicBezTo>
                <a:cubicBezTo>
                  <a:pt x="759" y="2997"/>
                  <a:pt x="794" y="3022"/>
                  <a:pt x="847" y="3034"/>
                </a:cubicBezTo>
                <a:cubicBezTo>
                  <a:pt x="948" y="3058"/>
                  <a:pt x="1048" y="3055"/>
                  <a:pt x="1149" y="3036"/>
                </a:cubicBezTo>
                <a:cubicBezTo>
                  <a:pt x="1230" y="3021"/>
                  <a:pt x="1310" y="3000"/>
                  <a:pt x="1395" y="3006"/>
                </a:cubicBezTo>
                <a:cubicBezTo>
                  <a:pt x="1476" y="3011"/>
                  <a:pt x="1558" y="3006"/>
                  <a:pt x="1638" y="3016"/>
                </a:cubicBezTo>
                <a:cubicBezTo>
                  <a:pt x="1727" y="3027"/>
                  <a:pt x="1810" y="3068"/>
                  <a:pt x="1870" y="3132"/>
                </a:cubicBezTo>
                <a:cubicBezTo>
                  <a:pt x="1956" y="3224"/>
                  <a:pt x="2030" y="3328"/>
                  <a:pt x="2108" y="3428"/>
                </a:cubicBezTo>
                <a:cubicBezTo>
                  <a:pt x="2152" y="3485"/>
                  <a:pt x="2187" y="3552"/>
                  <a:pt x="2238" y="3603"/>
                </a:cubicBezTo>
                <a:cubicBezTo>
                  <a:pt x="2278" y="3644"/>
                  <a:pt x="2333" y="3673"/>
                  <a:pt x="2386" y="3698"/>
                </a:cubicBezTo>
                <a:cubicBezTo>
                  <a:pt x="2530" y="3766"/>
                  <a:pt x="2676" y="3832"/>
                  <a:pt x="2822" y="3895"/>
                </a:cubicBezTo>
                <a:cubicBezTo>
                  <a:pt x="3016" y="3978"/>
                  <a:pt x="3203" y="4074"/>
                  <a:pt x="3388" y="4173"/>
                </a:cubicBezTo>
                <a:cubicBezTo>
                  <a:pt x="3440" y="4201"/>
                  <a:pt x="3501" y="4214"/>
                  <a:pt x="3559" y="4227"/>
                </a:cubicBezTo>
                <a:cubicBezTo>
                  <a:pt x="3596" y="4236"/>
                  <a:pt x="3637" y="4226"/>
                  <a:pt x="3654" y="4185"/>
                </a:cubicBezTo>
                <a:cubicBezTo>
                  <a:pt x="3672" y="4143"/>
                  <a:pt x="3641" y="4113"/>
                  <a:pt x="3620" y="4083"/>
                </a:cubicBezTo>
                <a:cubicBezTo>
                  <a:pt x="3612" y="4074"/>
                  <a:pt x="3600" y="4068"/>
                  <a:pt x="3590" y="4060"/>
                </a:cubicBezTo>
                <a:cubicBezTo>
                  <a:pt x="3564" y="4039"/>
                  <a:pt x="3540" y="4018"/>
                  <a:pt x="3547" y="3979"/>
                </a:cubicBezTo>
                <a:cubicBezTo>
                  <a:pt x="3553" y="3949"/>
                  <a:pt x="3536" y="3932"/>
                  <a:pt x="3509" y="3921"/>
                </a:cubicBezTo>
                <a:cubicBezTo>
                  <a:pt x="3490" y="3913"/>
                  <a:pt x="3471" y="3904"/>
                  <a:pt x="3452" y="3895"/>
                </a:cubicBezTo>
                <a:cubicBezTo>
                  <a:pt x="3421" y="3880"/>
                  <a:pt x="3409" y="3862"/>
                  <a:pt x="3417" y="3822"/>
                </a:cubicBezTo>
                <a:cubicBezTo>
                  <a:pt x="3429" y="3752"/>
                  <a:pt x="3386" y="3701"/>
                  <a:pt x="3333" y="3663"/>
                </a:cubicBezTo>
                <a:cubicBezTo>
                  <a:pt x="3306" y="3643"/>
                  <a:pt x="3295" y="3624"/>
                  <a:pt x="3309" y="3592"/>
                </a:cubicBezTo>
                <a:cubicBezTo>
                  <a:pt x="3247" y="3580"/>
                  <a:pt x="3240" y="3524"/>
                  <a:pt x="3208" y="3476"/>
                </a:cubicBezTo>
                <a:cubicBezTo>
                  <a:pt x="3230" y="3469"/>
                  <a:pt x="3247" y="3460"/>
                  <a:pt x="3265" y="3460"/>
                </a:cubicBezTo>
                <a:cubicBezTo>
                  <a:pt x="3381" y="3461"/>
                  <a:pt x="3497" y="3467"/>
                  <a:pt x="3614" y="3467"/>
                </a:cubicBezTo>
                <a:cubicBezTo>
                  <a:pt x="3834" y="3468"/>
                  <a:pt x="4054" y="3460"/>
                  <a:pt x="4273" y="3428"/>
                </a:cubicBezTo>
                <a:cubicBezTo>
                  <a:pt x="4450" y="3402"/>
                  <a:pt x="4621" y="3361"/>
                  <a:pt x="4780" y="3278"/>
                </a:cubicBezTo>
                <a:cubicBezTo>
                  <a:pt x="4856" y="3238"/>
                  <a:pt x="4926" y="3184"/>
                  <a:pt x="4999" y="3139"/>
                </a:cubicBezTo>
                <a:cubicBezTo>
                  <a:pt x="5151" y="3046"/>
                  <a:pt x="5317" y="2990"/>
                  <a:pt x="5490" y="2955"/>
                </a:cubicBezTo>
                <a:cubicBezTo>
                  <a:pt x="5637" y="2924"/>
                  <a:pt x="5786" y="2931"/>
                  <a:pt x="5932" y="2941"/>
                </a:cubicBezTo>
                <a:cubicBezTo>
                  <a:pt x="6088" y="2953"/>
                  <a:pt x="6242" y="2995"/>
                  <a:pt x="6388" y="3061"/>
                </a:cubicBezTo>
                <a:cubicBezTo>
                  <a:pt x="6415" y="3073"/>
                  <a:pt x="6446" y="3079"/>
                  <a:pt x="6476" y="3082"/>
                </a:cubicBezTo>
                <a:cubicBezTo>
                  <a:pt x="6541" y="3089"/>
                  <a:pt x="6589" y="3127"/>
                  <a:pt x="6636" y="3167"/>
                </a:cubicBezTo>
                <a:cubicBezTo>
                  <a:pt x="6727" y="3243"/>
                  <a:pt x="6813" y="3325"/>
                  <a:pt x="6921" y="3376"/>
                </a:cubicBezTo>
                <a:cubicBezTo>
                  <a:pt x="7010" y="3417"/>
                  <a:pt x="7102" y="3442"/>
                  <a:pt x="7200" y="3442"/>
                </a:cubicBezTo>
                <a:cubicBezTo>
                  <a:pt x="7283" y="3442"/>
                  <a:pt x="7366" y="3449"/>
                  <a:pt x="7448" y="3440"/>
                </a:cubicBezTo>
                <a:cubicBezTo>
                  <a:pt x="7536" y="3431"/>
                  <a:pt x="7623" y="3409"/>
                  <a:pt x="7710" y="3391"/>
                </a:cubicBezTo>
                <a:cubicBezTo>
                  <a:pt x="7725" y="3387"/>
                  <a:pt x="7741" y="3377"/>
                  <a:pt x="7752" y="3365"/>
                </a:cubicBezTo>
                <a:cubicBezTo>
                  <a:pt x="7764" y="3353"/>
                  <a:pt x="7781" y="3330"/>
                  <a:pt x="7776" y="3321"/>
                </a:cubicBezTo>
                <a:cubicBezTo>
                  <a:pt x="7767" y="3301"/>
                  <a:pt x="7747" y="3278"/>
                  <a:pt x="7728" y="32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2" name="mammal-animal-aardvark-shape_47254"/>
          <p:cNvSpPr>
            <a:spLocks noChangeAspect="1"/>
          </p:cNvSpPr>
          <p:nvPr/>
        </p:nvSpPr>
        <p:spPr bwMode="auto">
          <a:xfrm>
            <a:off x="2435339" y="2139439"/>
            <a:ext cx="546346" cy="165327"/>
          </a:xfrm>
          <a:custGeom>
            <a:avLst/>
            <a:gdLst>
              <a:gd name="T0" fmla="*/ 6322 w 7902"/>
              <a:gd name="T1" fmla="*/ 970 h 2395"/>
              <a:gd name="T2" fmla="*/ 4763 w 7902"/>
              <a:gd name="T3" fmla="*/ 200 h 2395"/>
              <a:gd name="T4" fmla="*/ 4513 w 7902"/>
              <a:gd name="T5" fmla="*/ 110 h 2395"/>
              <a:gd name="T6" fmla="*/ 4271 w 7902"/>
              <a:gd name="T7" fmla="*/ 56 h 2395"/>
              <a:gd name="T8" fmla="*/ 4028 w 7902"/>
              <a:gd name="T9" fmla="*/ 34 h 2395"/>
              <a:gd name="T10" fmla="*/ 3790 w 7902"/>
              <a:gd name="T11" fmla="*/ 44 h 2395"/>
              <a:gd name="T12" fmla="*/ 3587 w 7902"/>
              <a:gd name="T13" fmla="*/ 68 h 2395"/>
              <a:gd name="T14" fmla="*/ 3335 w 7902"/>
              <a:gd name="T15" fmla="*/ 114 h 2395"/>
              <a:gd name="T16" fmla="*/ 3019 w 7902"/>
              <a:gd name="T17" fmla="*/ 202 h 2395"/>
              <a:gd name="T18" fmla="*/ 2790 w 7902"/>
              <a:gd name="T19" fmla="*/ 211 h 2395"/>
              <a:gd name="T20" fmla="*/ 2515 w 7902"/>
              <a:gd name="T21" fmla="*/ 247 h 2395"/>
              <a:gd name="T22" fmla="*/ 2252 w 7902"/>
              <a:gd name="T23" fmla="*/ 258 h 2395"/>
              <a:gd name="T24" fmla="*/ 239 w 7902"/>
              <a:gd name="T25" fmla="*/ 443 h 2395"/>
              <a:gd name="T26" fmla="*/ 133 w 7902"/>
              <a:gd name="T27" fmla="*/ 535 h 2395"/>
              <a:gd name="T28" fmla="*/ 133 w 7902"/>
              <a:gd name="T29" fmla="*/ 626 h 2395"/>
              <a:gd name="T30" fmla="*/ 193 w 7902"/>
              <a:gd name="T31" fmla="*/ 847 h 2395"/>
              <a:gd name="T32" fmla="*/ 202 w 7902"/>
              <a:gd name="T33" fmla="*/ 963 h 2395"/>
              <a:gd name="T34" fmla="*/ 294 w 7902"/>
              <a:gd name="T35" fmla="*/ 1127 h 2395"/>
              <a:gd name="T36" fmla="*/ 479 w 7902"/>
              <a:gd name="T37" fmla="*/ 1103 h 2395"/>
              <a:gd name="T38" fmla="*/ 428 w 7902"/>
              <a:gd name="T39" fmla="*/ 1328 h 2395"/>
              <a:gd name="T40" fmla="*/ 575 w 7902"/>
              <a:gd name="T41" fmla="*/ 1385 h 2395"/>
              <a:gd name="T42" fmla="*/ 635 w 7902"/>
              <a:gd name="T43" fmla="*/ 1455 h 2395"/>
              <a:gd name="T44" fmla="*/ 720 w 7902"/>
              <a:gd name="T45" fmla="*/ 1550 h 2395"/>
              <a:gd name="T46" fmla="*/ 845 w 7902"/>
              <a:gd name="T47" fmla="*/ 1544 h 2395"/>
              <a:gd name="T48" fmla="*/ 938 w 7902"/>
              <a:gd name="T49" fmla="*/ 1586 h 2395"/>
              <a:gd name="T50" fmla="*/ 1052 w 7902"/>
              <a:gd name="T51" fmla="*/ 1649 h 2395"/>
              <a:gd name="T52" fmla="*/ 1263 w 7902"/>
              <a:gd name="T53" fmla="*/ 1466 h 2395"/>
              <a:gd name="T54" fmla="*/ 1391 w 7902"/>
              <a:gd name="T55" fmla="*/ 1679 h 2395"/>
              <a:gd name="T56" fmla="*/ 1511 w 7902"/>
              <a:gd name="T57" fmla="*/ 1691 h 2395"/>
              <a:gd name="T58" fmla="*/ 1647 w 7902"/>
              <a:gd name="T59" fmla="*/ 1596 h 2395"/>
              <a:gd name="T60" fmla="*/ 1861 w 7902"/>
              <a:gd name="T61" fmla="*/ 1605 h 2395"/>
              <a:gd name="T62" fmla="*/ 2131 w 7902"/>
              <a:gd name="T63" fmla="*/ 1545 h 2395"/>
              <a:gd name="T64" fmla="*/ 2215 w 7902"/>
              <a:gd name="T65" fmla="*/ 1642 h 2395"/>
              <a:gd name="T66" fmla="*/ 2353 w 7902"/>
              <a:gd name="T67" fmla="*/ 1613 h 2395"/>
              <a:gd name="T68" fmla="*/ 2534 w 7902"/>
              <a:gd name="T69" fmla="*/ 1582 h 2395"/>
              <a:gd name="T70" fmla="*/ 2808 w 7902"/>
              <a:gd name="T71" fmla="*/ 1311 h 2395"/>
              <a:gd name="T72" fmla="*/ 2956 w 7902"/>
              <a:gd name="T73" fmla="*/ 1277 h 2395"/>
              <a:gd name="T74" fmla="*/ 3007 w 7902"/>
              <a:gd name="T75" fmla="*/ 1360 h 2395"/>
              <a:gd name="T76" fmla="*/ 3111 w 7902"/>
              <a:gd name="T77" fmla="*/ 1435 h 2395"/>
              <a:gd name="T78" fmla="*/ 3167 w 7902"/>
              <a:gd name="T79" fmla="*/ 1527 h 2395"/>
              <a:gd name="T80" fmla="*/ 3127 w 7902"/>
              <a:gd name="T81" fmla="*/ 1748 h 2395"/>
              <a:gd name="T82" fmla="*/ 3181 w 7902"/>
              <a:gd name="T83" fmla="*/ 1887 h 2395"/>
              <a:gd name="T84" fmla="*/ 3296 w 7902"/>
              <a:gd name="T85" fmla="*/ 2395 h 2395"/>
              <a:gd name="T86" fmla="*/ 3575 w 7902"/>
              <a:gd name="T87" fmla="*/ 2252 h 2395"/>
              <a:gd name="T88" fmla="*/ 3759 w 7902"/>
              <a:gd name="T89" fmla="*/ 1940 h 2395"/>
              <a:gd name="T90" fmla="*/ 3939 w 7902"/>
              <a:gd name="T91" fmla="*/ 1911 h 2395"/>
              <a:gd name="T92" fmla="*/ 4077 w 7902"/>
              <a:gd name="T93" fmla="*/ 1771 h 2395"/>
              <a:gd name="T94" fmla="*/ 4351 w 7902"/>
              <a:gd name="T95" fmla="*/ 1550 h 2395"/>
              <a:gd name="T96" fmla="*/ 4536 w 7902"/>
              <a:gd name="T97" fmla="*/ 1562 h 2395"/>
              <a:gd name="T98" fmla="*/ 4401 w 7902"/>
              <a:gd name="T99" fmla="*/ 1885 h 2395"/>
              <a:gd name="T100" fmla="*/ 4497 w 7902"/>
              <a:gd name="T101" fmla="*/ 1979 h 2395"/>
              <a:gd name="T102" fmla="*/ 4357 w 7902"/>
              <a:gd name="T103" fmla="*/ 2291 h 2395"/>
              <a:gd name="T104" fmla="*/ 5064 w 7902"/>
              <a:gd name="T105" fmla="*/ 1945 h 2395"/>
              <a:gd name="T106" fmla="*/ 5190 w 7902"/>
              <a:gd name="T107" fmla="*/ 1950 h 2395"/>
              <a:gd name="T108" fmla="*/ 5269 w 7902"/>
              <a:gd name="T109" fmla="*/ 2117 h 2395"/>
              <a:gd name="T110" fmla="*/ 5631 w 7902"/>
              <a:gd name="T111" fmla="*/ 2342 h 2395"/>
              <a:gd name="T112" fmla="*/ 5704 w 7902"/>
              <a:gd name="T113" fmla="*/ 2105 h 2395"/>
              <a:gd name="T114" fmla="*/ 5777 w 7902"/>
              <a:gd name="T115" fmla="*/ 1897 h 2395"/>
              <a:gd name="T116" fmla="*/ 5689 w 7902"/>
              <a:gd name="T117" fmla="*/ 1655 h 2395"/>
              <a:gd name="T118" fmla="*/ 5760 w 7902"/>
              <a:gd name="T119" fmla="*/ 1283 h 2395"/>
              <a:gd name="T120" fmla="*/ 7369 w 7902"/>
              <a:gd name="T121" fmla="*/ 1387 h 2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902" h="2395">
                <a:moveTo>
                  <a:pt x="7865" y="1394"/>
                </a:moveTo>
                <a:cubicBezTo>
                  <a:pt x="7783" y="1421"/>
                  <a:pt x="7690" y="1420"/>
                  <a:pt x="7612" y="1382"/>
                </a:cubicBezTo>
                <a:cubicBezTo>
                  <a:pt x="7566" y="1360"/>
                  <a:pt x="7521" y="1330"/>
                  <a:pt x="7472" y="1317"/>
                </a:cubicBezTo>
                <a:cubicBezTo>
                  <a:pt x="7500" y="1284"/>
                  <a:pt x="7482" y="1270"/>
                  <a:pt x="7482" y="1270"/>
                </a:cubicBezTo>
                <a:cubicBezTo>
                  <a:pt x="7482" y="1270"/>
                  <a:pt x="7261" y="1209"/>
                  <a:pt x="6919" y="1261"/>
                </a:cubicBezTo>
                <a:cubicBezTo>
                  <a:pt x="6577" y="1312"/>
                  <a:pt x="6474" y="1101"/>
                  <a:pt x="6441" y="1054"/>
                </a:cubicBezTo>
                <a:cubicBezTo>
                  <a:pt x="6408" y="1007"/>
                  <a:pt x="6322" y="970"/>
                  <a:pt x="6322" y="970"/>
                </a:cubicBezTo>
                <a:cubicBezTo>
                  <a:pt x="6302" y="944"/>
                  <a:pt x="6270" y="928"/>
                  <a:pt x="6243" y="907"/>
                </a:cubicBezTo>
                <a:cubicBezTo>
                  <a:pt x="6239" y="904"/>
                  <a:pt x="6235" y="901"/>
                  <a:pt x="6232" y="898"/>
                </a:cubicBezTo>
                <a:cubicBezTo>
                  <a:pt x="6172" y="848"/>
                  <a:pt x="6113" y="796"/>
                  <a:pt x="6052" y="749"/>
                </a:cubicBezTo>
                <a:cubicBezTo>
                  <a:pt x="5959" y="677"/>
                  <a:pt x="5867" y="604"/>
                  <a:pt x="5769" y="541"/>
                </a:cubicBezTo>
                <a:cubicBezTo>
                  <a:pt x="5639" y="457"/>
                  <a:pt x="5491" y="407"/>
                  <a:pt x="5347" y="354"/>
                </a:cubicBezTo>
                <a:cubicBezTo>
                  <a:pt x="5209" y="302"/>
                  <a:pt x="5062" y="276"/>
                  <a:pt x="4919" y="239"/>
                </a:cubicBezTo>
                <a:cubicBezTo>
                  <a:pt x="4867" y="226"/>
                  <a:pt x="4815" y="215"/>
                  <a:pt x="4763" y="200"/>
                </a:cubicBezTo>
                <a:cubicBezTo>
                  <a:pt x="4747" y="195"/>
                  <a:pt x="4727" y="181"/>
                  <a:pt x="4723" y="167"/>
                </a:cubicBezTo>
                <a:cubicBezTo>
                  <a:pt x="4716" y="145"/>
                  <a:pt x="4707" y="145"/>
                  <a:pt x="4689" y="150"/>
                </a:cubicBezTo>
                <a:cubicBezTo>
                  <a:pt x="4661" y="159"/>
                  <a:pt x="4660" y="158"/>
                  <a:pt x="4650" y="129"/>
                </a:cubicBezTo>
                <a:cubicBezTo>
                  <a:pt x="4641" y="100"/>
                  <a:pt x="4636" y="97"/>
                  <a:pt x="4608" y="109"/>
                </a:cubicBezTo>
                <a:cubicBezTo>
                  <a:pt x="4585" y="119"/>
                  <a:pt x="4568" y="113"/>
                  <a:pt x="4552" y="96"/>
                </a:cubicBezTo>
                <a:cubicBezTo>
                  <a:pt x="4544" y="87"/>
                  <a:pt x="4535" y="80"/>
                  <a:pt x="4524" y="71"/>
                </a:cubicBezTo>
                <a:cubicBezTo>
                  <a:pt x="4519" y="87"/>
                  <a:pt x="4516" y="97"/>
                  <a:pt x="4513" y="110"/>
                </a:cubicBezTo>
                <a:cubicBezTo>
                  <a:pt x="4502" y="103"/>
                  <a:pt x="4493" y="99"/>
                  <a:pt x="4485" y="93"/>
                </a:cubicBezTo>
                <a:cubicBezTo>
                  <a:pt x="4469" y="83"/>
                  <a:pt x="4456" y="77"/>
                  <a:pt x="4439" y="93"/>
                </a:cubicBezTo>
                <a:cubicBezTo>
                  <a:pt x="4436" y="97"/>
                  <a:pt x="4421" y="93"/>
                  <a:pt x="4414" y="89"/>
                </a:cubicBezTo>
                <a:cubicBezTo>
                  <a:pt x="4402" y="82"/>
                  <a:pt x="4393" y="71"/>
                  <a:pt x="4380" y="60"/>
                </a:cubicBezTo>
                <a:cubicBezTo>
                  <a:pt x="4369" y="88"/>
                  <a:pt x="4355" y="82"/>
                  <a:pt x="4338" y="71"/>
                </a:cubicBezTo>
                <a:cubicBezTo>
                  <a:pt x="4316" y="56"/>
                  <a:pt x="4293" y="41"/>
                  <a:pt x="4266" y="23"/>
                </a:cubicBezTo>
                <a:cubicBezTo>
                  <a:pt x="4268" y="36"/>
                  <a:pt x="4269" y="43"/>
                  <a:pt x="4271" y="56"/>
                </a:cubicBezTo>
                <a:cubicBezTo>
                  <a:pt x="4241" y="35"/>
                  <a:pt x="4216" y="17"/>
                  <a:pt x="4191" y="0"/>
                </a:cubicBezTo>
                <a:lnTo>
                  <a:pt x="4177" y="0"/>
                </a:lnTo>
                <a:cubicBezTo>
                  <a:pt x="4180" y="11"/>
                  <a:pt x="4183" y="23"/>
                  <a:pt x="4187" y="38"/>
                </a:cubicBezTo>
                <a:cubicBezTo>
                  <a:pt x="4179" y="33"/>
                  <a:pt x="4174" y="31"/>
                  <a:pt x="4169" y="27"/>
                </a:cubicBezTo>
                <a:cubicBezTo>
                  <a:pt x="4157" y="20"/>
                  <a:pt x="4149" y="22"/>
                  <a:pt x="4142" y="35"/>
                </a:cubicBezTo>
                <a:cubicBezTo>
                  <a:pt x="4120" y="76"/>
                  <a:pt x="4119" y="76"/>
                  <a:pt x="4085" y="41"/>
                </a:cubicBezTo>
                <a:cubicBezTo>
                  <a:pt x="4062" y="18"/>
                  <a:pt x="4056" y="17"/>
                  <a:pt x="4028" y="34"/>
                </a:cubicBezTo>
                <a:cubicBezTo>
                  <a:pt x="4010" y="45"/>
                  <a:pt x="3992" y="46"/>
                  <a:pt x="3973" y="39"/>
                </a:cubicBezTo>
                <a:cubicBezTo>
                  <a:pt x="3961" y="35"/>
                  <a:pt x="3949" y="33"/>
                  <a:pt x="3931" y="28"/>
                </a:cubicBezTo>
                <a:cubicBezTo>
                  <a:pt x="3940" y="44"/>
                  <a:pt x="3946" y="53"/>
                  <a:pt x="3955" y="69"/>
                </a:cubicBezTo>
                <a:cubicBezTo>
                  <a:pt x="3942" y="63"/>
                  <a:pt x="3934" y="60"/>
                  <a:pt x="3927" y="57"/>
                </a:cubicBezTo>
                <a:cubicBezTo>
                  <a:pt x="3906" y="47"/>
                  <a:pt x="3885" y="36"/>
                  <a:pt x="3863" y="27"/>
                </a:cubicBezTo>
                <a:cubicBezTo>
                  <a:pt x="3857" y="24"/>
                  <a:pt x="3842" y="25"/>
                  <a:pt x="3841" y="28"/>
                </a:cubicBezTo>
                <a:cubicBezTo>
                  <a:pt x="3830" y="57"/>
                  <a:pt x="3809" y="48"/>
                  <a:pt x="3790" y="44"/>
                </a:cubicBezTo>
                <a:cubicBezTo>
                  <a:pt x="3763" y="40"/>
                  <a:pt x="3736" y="34"/>
                  <a:pt x="3710" y="29"/>
                </a:cubicBezTo>
                <a:cubicBezTo>
                  <a:pt x="3709" y="31"/>
                  <a:pt x="3708" y="33"/>
                  <a:pt x="3708" y="34"/>
                </a:cubicBezTo>
                <a:cubicBezTo>
                  <a:pt x="3715" y="41"/>
                  <a:pt x="3722" y="47"/>
                  <a:pt x="3729" y="54"/>
                </a:cubicBezTo>
                <a:cubicBezTo>
                  <a:pt x="3728" y="55"/>
                  <a:pt x="3728" y="55"/>
                  <a:pt x="3727" y="56"/>
                </a:cubicBezTo>
                <a:cubicBezTo>
                  <a:pt x="3701" y="47"/>
                  <a:pt x="3675" y="37"/>
                  <a:pt x="3647" y="26"/>
                </a:cubicBezTo>
                <a:cubicBezTo>
                  <a:pt x="3651" y="34"/>
                  <a:pt x="3654" y="38"/>
                  <a:pt x="3658" y="45"/>
                </a:cubicBezTo>
                <a:cubicBezTo>
                  <a:pt x="3634" y="52"/>
                  <a:pt x="3612" y="59"/>
                  <a:pt x="3587" y="68"/>
                </a:cubicBezTo>
                <a:cubicBezTo>
                  <a:pt x="3594" y="76"/>
                  <a:pt x="3598" y="81"/>
                  <a:pt x="3605" y="89"/>
                </a:cubicBezTo>
                <a:cubicBezTo>
                  <a:pt x="3574" y="80"/>
                  <a:pt x="3546" y="71"/>
                  <a:pt x="3514" y="62"/>
                </a:cubicBezTo>
                <a:cubicBezTo>
                  <a:pt x="3519" y="72"/>
                  <a:pt x="3522" y="77"/>
                  <a:pt x="3526" y="86"/>
                </a:cubicBezTo>
                <a:cubicBezTo>
                  <a:pt x="3499" y="82"/>
                  <a:pt x="3475" y="78"/>
                  <a:pt x="3445" y="73"/>
                </a:cubicBezTo>
                <a:cubicBezTo>
                  <a:pt x="3457" y="83"/>
                  <a:pt x="3463" y="88"/>
                  <a:pt x="3474" y="97"/>
                </a:cubicBezTo>
                <a:cubicBezTo>
                  <a:pt x="3447" y="102"/>
                  <a:pt x="3426" y="106"/>
                  <a:pt x="3405" y="109"/>
                </a:cubicBezTo>
                <a:cubicBezTo>
                  <a:pt x="3383" y="112"/>
                  <a:pt x="3361" y="112"/>
                  <a:pt x="3335" y="114"/>
                </a:cubicBezTo>
                <a:cubicBezTo>
                  <a:pt x="3342" y="127"/>
                  <a:pt x="3347" y="137"/>
                  <a:pt x="3355" y="153"/>
                </a:cubicBezTo>
                <a:cubicBezTo>
                  <a:pt x="3305" y="144"/>
                  <a:pt x="3261" y="136"/>
                  <a:pt x="3211" y="127"/>
                </a:cubicBezTo>
                <a:cubicBezTo>
                  <a:pt x="3218" y="143"/>
                  <a:pt x="3221" y="151"/>
                  <a:pt x="3226" y="163"/>
                </a:cubicBezTo>
                <a:cubicBezTo>
                  <a:pt x="3213" y="165"/>
                  <a:pt x="3202" y="167"/>
                  <a:pt x="3191" y="169"/>
                </a:cubicBezTo>
                <a:cubicBezTo>
                  <a:pt x="3164" y="174"/>
                  <a:pt x="3133" y="170"/>
                  <a:pt x="3118" y="203"/>
                </a:cubicBezTo>
                <a:cubicBezTo>
                  <a:pt x="3114" y="210"/>
                  <a:pt x="3100" y="215"/>
                  <a:pt x="3092" y="215"/>
                </a:cubicBezTo>
                <a:cubicBezTo>
                  <a:pt x="3067" y="212"/>
                  <a:pt x="3043" y="206"/>
                  <a:pt x="3019" y="202"/>
                </a:cubicBezTo>
                <a:cubicBezTo>
                  <a:pt x="3012" y="201"/>
                  <a:pt x="2998" y="199"/>
                  <a:pt x="2997" y="202"/>
                </a:cubicBezTo>
                <a:cubicBezTo>
                  <a:pt x="2987" y="221"/>
                  <a:pt x="2974" y="213"/>
                  <a:pt x="2962" y="208"/>
                </a:cubicBezTo>
                <a:cubicBezTo>
                  <a:pt x="2941" y="199"/>
                  <a:pt x="2921" y="190"/>
                  <a:pt x="2898" y="180"/>
                </a:cubicBezTo>
                <a:cubicBezTo>
                  <a:pt x="2897" y="190"/>
                  <a:pt x="2897" y="196"/>
                  <a:pt x="2896" y="204"/>
                </a:cubicBezTo>
                <a:cubicBezTo>
                  <a:pt x="2878" y="203"/>
                  <a:pt x="2862" y="201"/>
                  <a:pt x="2846" y="201"/>
                </a:cubicBezTo>
                <a:cubicBezTo>
                  <a:pt x="2839" y="200"/>
                  <a:pt x="2828" y="200"/>
                  <a:pt x="2826" y="204"/>
                </a:cubicBezTo>
                <a:cubicBezTo>
                  <a:pt x="2817" y="226"/>
                  <a:pt x="2803" y="215"/>
                  <a:pt x="2790" y="211"/>
                </a:cubicBezTo>
                <a:cubicBezTo>
                  <a:pt x="2753" y="200"/>
                  <a:pt x="2717" y="188"/>
                  <a:pt x="2680" y="181"/>
                </a:cubicBezTo>
                <a:cubicBezTo>
                  <a:pt x="2668" y="178"/>
                  <a:pt x="2650" y="183"/>
                  <a:pt x="2640" y="191"/>
                </a:cubicBezTo>
                <a:cubicBezTo>
                  <a:pt x="2628" y="201"/>
                  <a:pt x="2632" y="216"/>
                  <a:pt x="2641" y="229"/>
                </a:cubicBezTo>
                <a:cubicBezTo>
                  <a:pt x="2643" y="233"/>
                  <a:pt x="2643" y="238"/>
                  <a:pt x="2645" y="245"/>
                </a:cubicBezTo>
                <a:cubicBezTo>
                  <a:pt x="2615" y="239"/>
                  <a:pt x="2588" y="234"/>
                  <a:pt x="2558" y="228"/>
                </a:cubicBezTo>
                <a:lnTo>
                  <a:pt x="2558" y="256"/>
                </a:lnTo>
                <a:cubicBezTo>
                  <a:pt x="2542" y="252"/>
                  <a:pt x="2528" y="251"/>
                  <a:pt x="2515" y="247"/>
                </a:cubicBezTo>
                <a:cubicBezTo>
                  <a:pt x="2488" y="239"/>
                  <a:pt x="2461" y="228"/>
                  <a:pt x="2433" y="222"/>
                </a:cubicBezTo>
                <a:cubicBezTo>
                  <a:pt x="2423" y="220"/>
                  <a:pt x="2412" y="224"/>
                  <a:pt x="2402" y="228"/>
                </a:cubicBezTo>
                <a:cubicBezTo>
                  <a:pt x="2394" y="230"/>
                  <a:pt x="2387" y="239"/>
                  <a:pt x="2380" y="239"/>
                </a:cubicBezTo>
                <a:cubicBezTo>
                  <a:pt x="2355" y="236"/>
                  <a:pt x="2331" y="231"/>
                  <a:pt x="2306" y="227"/>
                </a:cubicBezTo>
                <a:cubicBezTo>
                  <a:pt x="2290" y="225"/>
                  <a:pt x="2273" y="224"/>
                  <a:pt x="2251" y="221"/>
                </a:cubicBezTo>
                <a:cubicBezTo>
                  <a:pt x="2260" y="236"/>
                  <a:pt x="2265" y="245"/>
                  <a:pt x="2271" y="256"/>
                </a:cubicBezTo>
                <a:cubicBezTo>
                  <a:pt x="2262" y="257"/>
                  <a:pt x="2257" y="259"/>
                  <a:pt x="2252" y="258"/>
                </a:cubicBezTo>
                <a:cubicBezTo>
                  <a:pt x="2193" y="253"/>
                  <a:pt x="2133" y="251"/>
                  <a:pt x="2075" y="241"/>
                </a:cubicBezTo>
                <a:cubicBezTo>
                  <a:pt x="1992" y="227"/>
                  <a:pt x="1911" y="205"/>
                  <a:pt x="1828" y="190"/>
                </a:cubicBezTo>
                <a:cubicBezTo>
                  <a:pt x="1718" y="171"/>
                  <a:pt x="1611" y="138"/>
                  <a:pt x="1496" y="140"/>
                </a:cubicBezTo>
                <a:cubicBezTo>
                  <a:pt x="1398" y="142"/>
                  <a:pt x="1299" y="139"/>
                  <a:pt x="1204" y="168"/>
                </a:cubicBezTo>
                <a:cubicBezTo>
                  <a:pt x="1060" y="213"/>
                  <a:pt x="918" y="263"/>
                  <a:pt x="775" y="311"/>
                </a:cubicBezTo>
                <a:cubicBezTo>
                  <a:pt x="737" y="324"/>
                  <a:pt x="700" y="345"/>
                  <a:pt x="660" y="350"/>
                </a:cubicBezTo>
                <a:cubicBezTo>
                  <a:pt x="517" y="370"/>
                  <a:pt x="377" y="401"/>
                  <a:pt x="239" y="443"/>
                </a:cubicBezTo>
                <a:cubicBezTo>
                  <a:pt x="182" y="460"/>
                  <a:pt x="125" y="476"/>
                  <a:pt x="67" y="492"/>
                </a:cubicBezTo>
                <a:cubicBezTo>
                  <a:pt x="68" y="493"/>
                  <a:pt x="68" y="495"/>
                  <a:pt x="68" y="496"/>
                </a:cubicBezTo>
                <a:cubicBezTo>
                  <a:pt x="96" y="491"/>
                  <a:pt x="124" y="486"/>
                  <a:pt x="152" y="481"/>
                </a:cubicBezTo>
                <a:cubicBezTo>
                  <a:pt x="153" y="483"/>
                  <a:pt x="153" y="485"/>
                  <a:pt x="154" y="488"/>
                </a:cubicBezTo>
                <a:cubicBezTo>
                  <a:pt x="124" y="508"/>
                  <a:pt x="95" y="528"/>
                  <a:pt x="65" y="549"/>
                </a:cubicBezTo>
                <a:cubicBezTo>
                  <a:pt x="66" y="550"/>
                  <a:pt x="67" y="552"/>
                  <a:pt x="68" y="553"/>
                </a:cubicBezTo>
                <a:cubicBezTo>
                  <a:pt x="89" y="547"/>
                  <a:pt x="111" y="541"/>
                  <a:pt x="133" y="535"/>
                </a:cubicBezTo>
                <a:cubicBezTo>
                  <a:pt x="134" y="537"/>
                  <a:pt x="136" y="539"/>
                  <a:pt x="137" y="542"/>
                </a:cubicBezTo>
                <a:cubicBezTo>
                  <a:pt x="91" y="584"/>
                  <a:pt x="46" y="627"/>
                  <a:pt x="0" y="670"/>
                </a:cubicBezTo>
                <a:lnTo>
                  <a:pt x="0" y="680"/>
                </a:lnTo>
                <a:cubicBezTo>
                  <a:pt x="30" y="673"/>
                  <a:pt x="59" y="667"/>
                  <a:pt x="89" y="660"/>
                </a:cubicBezTo>
                <a:cubicBezTo>
                  <a:pt x="89" y="662"/>
                  <a:pt x="89" y="664"/>
                  <a:pt x="90" y="666"/>
                </a:cubicBezTo>
                <a:lnTo>
                  <a:pt x="127" y="622"/>
                </a:lnTo>
                <a:cubicBezTo>
                  <a:pt x="129" y="624"/>
                  <a:pt x="131" y="625"/>
                  <a:pt x="133" y="626"/>
                </a:cubicBezTo>
                <a:cubicBezTo>
                  <a:pt x="129" y="641"/>
                  <a:pt x="125" y="656"/>
                  <a:pt x="120" y="671"/>
                </a:cubicBezTo>
                <a:cubicBezTo>
                  <a:pt x="97" y="742"/>
                  <a:pt x="73" y="812"/>
                  <a:pt x="50" y="882"/>
                </a:cubicBezTo>
                <a:cubicBezTo>
                  <a:pt x="48" y="890"/>
                  <a:pt x="49" y="899"/>
                  <a:pt x="49" y="914"/>
                </a:cubicBezTo>
                <a:cubicBezTo>
                  <a:pt x="64" y="903"/>
                  <a:pt x="74" y="897"/>
                  <a:pt x="83" y="890"/>
                </a:cubicBezTo>
                <a:cubicBezTo>
                  <a:pt x="101" y="874"/>
                  <a:pt x="116" y="856"/>
                  <a:pt x="135" y="843"/>
                </a:cubicBezTo>
                <a:cubicBezTo>
                  <a:pt x="149" y="834"/>
                  <a:pt x="166" y="828"/>
                  <a:pt x="182" y="826"/>
                </a:cubicBezTo>
                <a:cubicBezTo>
                  <a:pt x="195" y="824"/>
                  <a:pt x="203" y="834"/>
                  <a:pt x="193" y="847"/>
                </a:cubicBezTo>
                <a:cubicBezTo>
                  <a:pt x="184" y="858"/>
                  <a:pt x="174" y="868"/>
                  <a:pt x="165" y="879"/>
                </a:cubicBezTo>
                <a:cubicBezTo>
                  <a:pt x="154" y="892"/>
                  <a:pt x="142" y="906"/>
                  <a:pt x="131" y="919"/>
                </a:cubicBezTo>
                <a:cubicBezTo>
                  <a:pt x="132" y="921"/>
                  <a:pt x="133" y="923"/>
                  <a:pt x="135" y="925"/>
                </a:cubicBezTo>
                <a:cubicBezTo>
                  <a:pt x="164" y="912"/>
                  <a:pt x="193" y="900"/>
                  <a:pt x="222" y="888"/>
                </a:cubicBezTo>
                <a:cubicBezTo>
                  <a:pt x="224" y="890"/>
                  <a:pt x="225" y="892"/>
                  <a:pt x="227" y="894"/>
                </a:cubicBezTo>
                <a:cubicBezTo>
                  <a:pt x="217" y="916"/>
                  <a:pt x="208" y="938"/>
                  <a:pt x="198" y="960"/>
                </a:cubicBezTo>
                <a:cubicBezTo>
                  <a:pt x="199" y="961"/>
                  <a:pt x="201" y="962"/>
                  <a:pt x="202" y="963"/>
                </a:cubicBezTo>
                <a:lnTo>
                  <a:pt x="242" y="939"/>
                </a:lnTo>
                <a:cubicBezTo>
                  <a:pt x="243" y="940"/>
                  <a:pt x="245" y="941"/>
                  <a:pt x="246" y="942"/>
                </a:cubicBezTo>
                <a:cubicBezTo>
                  <a:pt x="237" y="978"/>
                  <a:pt x="228" y="1013"/>
                  <a:pt x="219" y="1048"/>
                </a:cubicBezTo>
                <a:cubicBezTo>
                  <a:pt x="221" y="1049"/>
                  <a:pt x="224" y="1051"/>
                  <a:pt x="226" y="1052"/>
                </a:cubicBezTo>
                <a:cubicBezTo>
                  <a:pt x="264" y="1032"/>
                  <a:pt x="288" y="991"/>
                  <a:pt x="331" y="975"/>
                </a:cubicBezTo>
                <a:cubicBezTo>
                  <a:pt x="327" y="1003"/>
                  <a:pt x="320" y="1029"/>
                  <a:pt x="313" y="1055"/>
                </a:cubicBezTo>
                <a:cubicBezTo>
                  <a:pt x="307" y="1079"/>
                  <a:pt x="299" y="1103"/>
                  <a:pt x="294" y="1127"/>
                </a:cubicBezTo>
                <a:cubicBezTo>
                  <a:pt x="291" y="1140"/>
                  <a:pt x="298" y="1148"/>
                  <a:pt x="311" y="1142"/>
                </a:cubicBezTo>
                <a:cubicBezTo>
                  <a:pt x="342" y="1126"/>
                  <a:pt x="372" y="1109"/>
                  <a:pt x="403" y="1092"/>
                </a:cubicBezTo>
                <a:cubicBezTo>
                  <a:pt x="413" y="1087"/>
                  <a:pt x="422" y="1081"/>
                  <a:pt x="431" y="1076"/>
                </a:cubicBezTo>
                <a:cubicBezTo>
                  <a:pt x="433" y="1078"/>
                  <a:pt x="434" y="1079"/>
                  <a:pt x="435" y="1081"/>
                </a:cubicBezTo>
                <a:cubicBezTo>
                  <a:pt x="423" y="1106"/>
                  <a:pt x="412" y="1130"/>
                  <a:pt x="400" y="1155"/>
                </a:cubicBezTo>
                <a:cubicBezTo>
                  <a:pt x="402" y="1157"/>
                  <a:pt x="403" y="1158"/>
                  <a:pt x="405" y="1160"/>
                </a:cubicBezTo>
                <a:cubicBezTo>
                  <a:pt x="430" y="1141"/>
                  <a:pt x="454" y="1122"/>
                  <a:pt x="479" y="1103"/>
                </a:cubicBezTo>
                <a:lnTo>
                  <a:pt x="484" y="1107"/>
                </a:lnTo>
                <a:cubicBezTo>
                  <a:pt x="481" y="1117"/>
                  <a:pt x="478" y="1127"/>
                  <a:pt x="474" y="1137"/>
                </a:cubicBezTo>
                <a:cubicBezTo>
                  <a:pt x="452" y="1178"/>
                  <a:pt x="429" y="1219"/>
                  <a:pt x="409" y="1261"/>
                </a:cubicBezTo>
                <a:cubicBezTo>
                  <a:pt x="398" y="1285"/>
                  <a:pt x="390" y="1310"/>
                  <a:pt x="384" y="1336"/>
                </a:cubicBezTo>
                <a:cubicBezTo>
                  <a:pt x="380" y="1351"/>
                  <a:pt x="386" y="1366"/>
                  <a:pt x="407" y="1371"/>
                </a:cubicBezTo>
                <a:cubicBezTo>
                  <a:pt x="413" y="1356"/>
                  <a:pt x="418" y="1342"/>
                  <a:pt x="424" y="1327"/>
                </a:cubicBezTo>
                <a:cubicBezTo>
                  <a:pt x="425" y="1328"/>
                  <a:pt x="426" y="1328"/>
                  <a:pt x="428" y="1328"/>
                </a:cubicBezTo>
                <a:lnTo>
                  <a:pt x="428" y="1377"/>
                </a:lnTo>
                <a:cubicBezTo>
                  <a:pt x="458" y="1380"/>
                  <a:pt x="457" y="1380"/>
                  <a:pt x="460" y="1409"/>
                </a:cubicBezTo>
                <a:cubicBezTo>
                  <a:pt x="461" y="1419"/>
                  <a:pt x="463" y="1428"/>
                  <a:pt x="465" y="1437"/>
                </a:cubicBezTo>
                <a:cubicBezTo>
                  <a:pt x="481" y="1347"/>
                  <a:pt x="543" y="1290"/>
                  <a:pt x="601" y="1229"/>
                </a:cubicBezTo>
                <a:cubicBezTo>
                  <a:pt x="604" y="1230"/>
                  <a:pt x="607" y="1232"/>
                  <a:pt x="610" y="1233"/>
                </a:cubicBezTo>
                <a:cubicBezTo>
                  <a:pt x="596" y="1283"/>
                  <a:pt x="582" y="1333"/>
                  <a:pt x="569" y="1383"/>
                </a:cubicBezTo>
                <a:cubicBezTo>
                  <a:pt x="571" y="1383"/>
                  <a:pt x="573" y="1384"/>
                  <a:pt x="575" y="1385"/>
                </a:cubicBezTo>
                <a:cubicBezTo>
                  <a:pt x="595" y="1353"/>
                  <a:pt x="615" y="1322"/>
                  <a:pt x="634" y="1290"/>
                </a:cubicBezTo>
                <a:cubicBezTo>
                  <a:pt x="636" y="1290"/>
                  <a:pt x="637" y="1291"/>
                  <a:pt x="639" y="1292"/>
                </a:cubicBezTo>
                <a:cubicBezTo>
                  <a:pt x="635" y="1313"/>
                  <a:pt x="631" y="1334"/>
                  <a:pt x="626" y="1355"/>
                </a:cubicBezTo>
                <a:cubicBezTo>
                  <a:pt x="629" y="1356"/>
                  <a:pt x="632" y="1357"/>
                  <a:pt x="634" y="1358"/>
                </a:cubicBezTo>
                <a:cubicBezTo>
                  <a:pt x="670" y="1308"/>
                  <a:pt x="705" y="1259"/>
                  <a:pt x="741" y="1209"/>
                </a:cubicBezTo>
                <a:cubicBezTo>
                  <a:pt x="743" y="1210"/>
                  <a:pt x="745" y="1211"/>
                  <a:pt x="747" y="1213"/>
                </a:cubicBezTo>
                <a:cubicBezTo>
                  <a:pt x="710" y="1293"/>
                  <a:pt x="672" y="1374"/>
                  <a:pt x="635" y="1455"/>
                </a:cubicBezTo>
                <a:cubicBezTo>
                  <a:pt x="637" y="1456"/>
                  <a:pt x="639" y="1457"/>
                  <a:pt x="641" y="1458"/>
                </a:cubicBezTo>
                <a:cubicBezTo>
                  <a:pt x="668" y="1421"/>
                  <a:pt x="695" y="1383"/>
                  <a:pt x="722" y="1345"/>
                </a:cubicBezTo>
                <a:cubicBezTo>
                  <a:pt x="724" y="1346"/>
                  <a:pt x="726" y="1348"/>
                  <a:pt x="728" y="1349"/>
                </a:cubicBezTo>
                <a:cubicBezTo>
                  <a:pt x="725" y="1357"/>
                  <a:pt x="722" y="1366"/>
                  <a:pt x="719" y="1375"/>
                </a:cubicBezTo>
                <a:cubicBezTo>
                  <a:pt x="709" y="1406"/>
                  <a:pt x="697" y="1436"/>
                  <a:pt x="689" y="1468"/>
                </a:cubicBezTo>
                <a:cubicBezTo>
                  <a:pt x="687" y="1478"/>
                  <a:pt x="693" y="1497"/>
                  <a:pt x="701" y="1502"/>
                </a:cubicBezTo>
                <a:cubicBezTo>
                  <a:pt x="720" y="1515"/>
                  <a:pt x="730" y="1527"/>
                  <a:pt x="720" y="1550"/>
                </a:cubicBezTo>
                <a:cubicBezTo>
                  <a:pt x="749" y="1506"/>
                  <a:pt x="777" y="1462"/>
                  <a:pt x="806" y="1418"/>
                </a:cubicBezTo>
                <a:cubicBezTo>
                  <a:pt x="809" y="1419"/>
                  <a:pt x="812" y="1420"/>
                  <a:pt x="814" y="1422"/>
                </a:cubicBezTo>
                <a:lnTo>
                  <a:pt x="787" y="1550"/>
                </a:lnTo>
                <a:cubicBezTo>
                  <a:pt x="790" y="1551"/>
                  <a:pt x="792" y="1552"/>
                  <a:pt x="794" y="1553"/>
                </a:cubicBezTo>
                <a:cubicBezTo>
                  <a:pt x="805" y="1539"/>
                  <a:pt x="816" y="1524"/>
                  <a:pt x="827" y="1510"/>
                </a:cubicBezTo>
                <a:cubicBezTo>
                  <a:pt x="830" y="1511"/>
                  <a:pt x="832" y="1513"/>
                  <a:pt x="835" y="1514"/>
                </a:cubicBezTo>
                <a:cubicBezTo>
                  <a:pt x="838" y="1524"/>
                  <a:pt x="841" y="1534"/>
                  <a:pt x="845" y="1544"/>
                </a:cubicBezTo>
                <a:cubicBezTo>
                  <a:pt x="848" y="1551"/>
                  <a:pt x="853" y="1558"/>
                  <a:pt x="857" y="1565"/>
                </a:cubicBezTo>
                <a:cubicBezTo>
                  <a:pt x="863" y="1560"/>
                  <a:pt x="871" y="1556"/>
                  <a:pt x="875" y="1549"/>
                </a:cubicBezTo>
                <a:cubicBezTo>
                  <a:pt x="886" y="1532"/>
                  <a:pt x="895" y="1514"/>
                  <a:pt x="905" y="1496"/>
                </a:cubicBezTo>
                <a:cubicBezTo>
                  <a:pt x="916" y="1477"/>
                  <a:pt x="927" y="1458"/>
                  <a:pt x="938" y="1439"/>
                </a:cubicBezTo>
                <a:cubicBezTo>
                  <a:pt x="941" y="1440"/>
                  <a:pt x="943" y="1440"/>
                  <a:pt x="946" y="1441"/>
                </a:cubicBezTo>
                <a:cubicBezTo>
                  <a:pt x="940" y="1488"/>
                  <a:pt x="935" y="1536"/>
                  <a:pt x="929" y="1583"/>
                </a:cubicBezTo>
                <a:cubicBezTo>
                  <a:pt x="932" y="1584"/>
                  <a:pt x="935" y="1585"/>
                  <a:pt x="938" y="1586"/>
                </a:cubicBezTo>
                <a:cubicBezTo>
                  <a:pt x="957" y="1563"/>
                  <a:pt x="976" y="1540"/>
                  <a:pt x="995" y="1517"/>
                </a:cubicBezTo>
                <a:cubicBezTo>
                  <a:pt x="998" y="1518"/>
                  <a:pt x="1000" y="1519"/>
                  <a:pt x="1003" y="1520"/>
                </a:cubicBezTo>
                <a:cubicBezTo>
                  <a:pt x="1007" y="1548"/>
                  <a:pt x="1011" y="1577"/>
                  <a:pt x="1017" y="1611"/>
                </a:cubicBezTo>
                <a:cubicBezTo>
                  <a:pt x="1028" y="1596"/>
                  <a:pt x="1035" y="1586"/>
                  <a:pt x="1042" y="1576"/>
                </a:cubicBezTo>
                <a:cubicBezTo>
                  <a:pt x="1044" y="1577"/>
                  <a:pt x="1045" y="1577"/>
                  <a:pt x="1047" y="1578"/>
                </a:cubicBezTo>
                <a:lnTo>
                  <a:pt x="1047" y="1648"/>
                </a:lnTo>
                <a:lnTo>
                  <a:pt x="1052" y="1649"/>
                </a:lnTo>
                <a:cubicBezTo>
                  <a:pt x="1076" y="1609"/>
                  <a:pt x="1100" y="1569"/>
                  <a:pt x="1124" y="1528"/>
                </a:cubicBezTo>
                <a:cubicBezTo>
                  <a:pt x="1127" y="1529"/>
                  <a:pt x="1130" y="1530"/>
                  <a:pt x="1133" y="1531"/>
                </a:cubicBezTo>
                <a:cubicBezTo>
                  <a:pt x="1134" y="1544"/>
                  <a:pt x="1135" y="1557"/>
                  <a:pt x="1135" y="1570"/>
                </a:cubicBezTo>
                <a:cubicBezTo>
                  <a:pt x="1134" y="1606"/>
                  <a:pt x="1149" y="1636"/>
                  <a:pt x="1171" y="1662"/>
                </a:cubicBezTo>
                <a:cubicBezTo>
                  <a:pt x="1186" y="1680"/>
                  <a:pt x="1193" y="1679"/>
                  <a:pt x="1200" y="1657"/>
                </a:cubicBezTo>
                <a:cubicBezTo>
                  <a:pt x="1216" y="1605"/>
                  <a:pt x="1231" y="1554"/>
                  <a:pt x="1247" y="1503"/>
                </a:cubicBezTo>
                <a:cubicBezTo>
                  <a:pt x="1250" y="1492"/>
                  <a:pt x="1256" y="1483"/>
                  <a:pt x="1263" y="1466"/>
                </a:cubicBezTo>
                <a:cubicBezTo>
                  <a:pt x="1272" y="1495"/>
                  <a:pt x="1279" y="1517"/>
                  <a:pt x="1287" y="1545"/>
                </a:cubicBezTo>
                <a:cubicBezTo>
                  <a:pt x="1300" y="1524"/>
                  <a:pt x="1308" y="1510"/>
                  <a:pt x="1317" y="1496"/>
                </a:cubicBezTo>
                <a:cubicBezTo>
                  <a:pt x="1320" y="1497"/>
                  <a:pt x="1323" y="1498"/>
                  <a:pt x="1326" y="1498"/>
                </a:cubicBezTo>
                <a:lnTo>
                  <a:pt x="1326" y="1662"/>
                </a:lnTo>
                <a:cubicBezTo>
                  <a:pt x="1328" y="1663"/>
                  <a:pt x="1330" y="1663"/>
                  <a:pt x="1332" y="1663"/>
                </a:cubicBezTo>
                <a:cubicBezTo>
                  <a:pt x="1342" y="1652"/>
                  <a:pt x="1352" y="1641"/>
                  <a:pt x="1364" y="1629"/>
                </a:cubicBezTo>
                <a:cubicBezTo>
                  <a:pt x="1374" y="1648"/>
                  <a:pt x="1382" y="1663"/>
                  <a:pt x="1391" y="1679"/>
                </a:cubicBezTo>
                <a:cubicBezTo>
                  <a:pt x="1393" y="1679"/>
                  <a:pt x="1396" y="1679"/>
                  <a:pt x="1398" y="1678"/>
                </a:cubicBezTo>
                <a:cubicBezTo>
                  <a:pt x="1412" y="1625"/>
                  <a:pt x="1426" y="1571"/>
                  <a:pt x="1439" y="1517"/>
                </a:cubicBezTo>
                <a:cubicBezTo>
                  <a:pt x="1443" y="1517"/>
                  <a:pt x="1447" y="1517"/>
                  <a:pt x="1450" y="1517"/>
                </a:cubicBezTo>
                <a:cubicBezTo>
                  <a:pt x="1458" y="1536"/>
                  <a:pt x="1464" y="1556"/>
                  <a:pt x="1473" y="1575"/>
                </a:cubicBezTo>
                <a:cubicBezTo>
                  <a:pt x="1478" y="1585"/>
                  <a:pt x="1487" y="1593"/>
                  <a:pt x="1494" y="1602"/>
                </a:cubicBezTo>
                <a:cubicBezTo>
                  <a:pt x="1496" y="1601"/>
                  <a:pt x="1498" y="1600"/>
                  <a:pt x="1500" y="1599"/>
                </a:cubicBezTo>
                <a:cubicBezTo>
                  <a:pt x="1504" y="1629"/>
                  <a:pt x="1507" y="1660"/>
                  <a:pt x="1511" y="1691"/>
                </a:cubicBezTo>
                <a:lnTo>
                  <a:pt x="1518" y="1691"/>
                </a:lnTo>
                <a:cubicBezTo>
                  <a:pt x="1528" y="1662"/>
                  <a:pt x="1538" y="1632"/>
                  <a:pt x="1548" y="1603"/>
                </a:cubicBezTo>
                <a:lnTo>
                  <a:pt x="1554" y="1603"/>
                </a:lnTo>
                <a:cubicBezTo>
                  <a:pt x="1565" y="1630"/>
                  <a:pt x="1577" y="1657"/>
                  <a:pt x="1588" y="1683"/>
                </a:cubicBezTo>
                <a:cubicBezTo>
                  <a:pt x="1590" y="1683"/>
                  <a:pt x="1593" y="1683"/>
                  <a:pt x="1596" y="1683"/>
                </a:cubicBezTo>
                <a:cubicBezTo>
                  <a:pt x="1611" y="1654"/>
                  <a:pt x="1625" y="1624"/>
                  <a:pt x="1640" y="1595"/>
                </a:cubicBezTo>
                <a:lnTo>
                  <a:pt x="1647" y="1596"/>
                </a:lnTo>
                <a:cubicBezTo>
                  <a:pt x="1653" y="1622"/>
                  <a:pt x="1660" y="1648"/>
                  <a:pt x="1668" y="1682"/>
                </a:cubicBezTo>
                <a:cubicBezTo>
                  <a:pt x="1684" y="1662"/>
                  <a:pt x="1695" y="1648"/>
                  <a:pt x="1709" y="1631"/>
                </a:cubicBezTo>
                <a:cubicBezTo>
                  <a:pt x="1719" y="1655"/>
                  <a:pt x="1727" y="1674"/>
                  <a:pt x="1738" y="1699"/>
                </a:cubicBezTo>
                <a:cubicBezTo>
                  <a:pt x="1752" y="1676"/>
                  <a:pt x="1763" y="1659"/>
                  <a:pt x="1775" y="1640"/>
                </a:cubicBezTo>
                <a:cubicBezTo>
                  <a:pt x="1780" y="1646"/>
                  <a:pt x="1783" y="1649"/>
                  <a:pt x="1785" y="1652"/>
                </a:cubicBezTo>
                <a:cubicBezTo>
                  <a:pt x="1801" y="1676"/>
                  <a:pt x="1805" y="1677"/>
                  <a:pt x="1824" y="1655"/>
                </a:cubicBezTo>
                <a:cubicBezTo>
                  <a:pt x="1838" y="1640"/>
                  <a:pt x="1848" y="1621"/>
                  <a:pt x="1861" y="1605"/>
                </a:cubicBezTo>
                <a:cubicBezTo>
                  <a:pt x="1866" y="1599"/>
                  <a:pt x="1874" y="1593"/>
                  <a:pt x="1880" y="1594"/>
                </a:cubicBezTo>
                <a:cubicBezTo>
                  <a:pt x="1884" y="1594"/>
                  <a:pt x="1889" y="1604"/>
                  <a:pt x="1892" y="1610"/>
                </a:cubicBezTo>
                <a:cubicBezTo>
                  <a:pt x="1894" y="1617"/>
                  <a:pt x="1895" y="1625"/>
                  <a:pt x="1897" y="1634"/>
                </a:cubicBezTo>
                <a:cubicBezTo>
                  <a:pt x="1956" y="1607"/>
                  <a:pt x="2020" y="1598"/>
                  <a:pt x="2068" y="1551"/>
                </a:cubicBezTo>
                <a:cubicBezTo>
                  <a:pt x="2063" y="1568"/>
                  <a:pt x="2059" y="1585"/>
                  <a:pt x="2054" y="1601"/>
                </a:cubicBezTo>
                <a:cubicBezTo>
                  <a:pt x="2056" y="1603"/>
                  <a:pt x="2057" y="1604"/>
                  <a:pt x="2059" y="1605"/>
                </a:cubicBezTo>
                <a:cubicBezTo>
                  <a:pt x="2083" y="1585"/>
                  <a:pt x="2107" y="1565"/>
                  <a:pt x="2131" y="1545"/>
                </a:cubicBezTo>
                <a:lnTo>
                  <a:pt x="2138" y="1549"/>
                </a:lnTo>
                <a:cubicBezTo>
                  <a:pt x="2135" y="1583"/>
                  <a:pt x="2131" y="1617"/>
                  <a:pt x="2128" y="1650"/>
                </a:cubicBezTo>
                <a:cubicBezTo>
                  <a:pt x="2130" y="1651"/>
                  <a:pt x="2133" y="1652"/>
                  <a:pt x="2135" y="1652"/>
                </a:cubicBezTo>
                <a:cubicBezTo>
                  <a:pt x="2157" y="1620"/>
                  <a:pt x="2179" y="1587"/>
                  <a:pt x="2202" y="1555"/>
                </a:cubicBezTo>
                <a:cubicBezTo>
                  <a:pt x="2204" y="1556"/>
                  <a:pt x="2206" y="1557"/>
                  <a:pt x="2209" y="1558"/>
                </a:cubicBezTo>
                <a:lnTo>
                  <a:pt x="2209" y="1640"/>
                </a:lnTo>
                <a:cubicBezTo>
                  <a:pt x="2211" y="1641"/>
                  <a:pt x="2213" y="1642"/>
                  <a:pt x="2215" y="1642"/>
                </a:cubicBezTo>
                <a:cubicBezTo>
                  <a:pt x="2228" y="1627"/>
                  <a:pt x="2240" y="1612"/>
                  <a:pt x="2252" y="1597"/>
                </a:cubicBezTo>
                <a:cubicBezTo>
                  <a:pt x="2255" y="1598"/>
                  <a:pt x="2257" y="1598"/>
                  <a:pt x="2259" y="1599"/>
                </a:cubicBezTo>
                <a:lnTo>
                  <a:pt x="2259" y="1659"/>
                </a:lnTo>
                <a:cubicBezTo>
                  <a:pt x="2262" y="1659"/>
                  <a:pt x="2264" y="1660"/>
                  <a:pt x="2266" y="1661"/>
                </a:cubicBezTo>
                <a:cubicBezTo>
                  <a:pt x="2280" y="1643"/>
                  <a:pt x="2292" y="1625"/>
                  <a:pt x="2307" y="1608"/>
                </a:cubicBezTo>
                <a:cubicBezTo>
                  <a:pt x="2315" y="1599"/>
                  <a:pt x="2325" y="1592"/>
                  <a:pt x="2335" y="1585"/>
                </a:cubicBezTo>
                <a:cubicBezTo>
                  <a:pt x="2341" y="1594"/>
                  <a:pt x="2348" y="1603"/>
                  <a:pt x="2353" y="1613"/>
                </a:cubicBezTo>
                <a:cubicBezTo>
                  <a:pt x="2360" y="1625"/>
                  <a:pt x="2366" y="1638"/>
                  <a:pt x="2376" y="1658"/>
                </a:cubicBezTo>
                <a:cubicBezTo>
                  <a:pt x="2397" y="1626"/>
                  <a:pt x="2413" y="1600"/>
                  <a:pt x="2434" y="1568"/>
                </a:cubicBezTo>
                <a:cubicBezTo>
                  <a:pt x="2436" y="1589"/>
                  <a:pt x="2438" y="1603"/>
                  <a:pt x="2440" y="1617"/>
                </a:cubicBezTo>
                <a:cubicBezTo>
                  <a:pt x="2442" y="1617"/>
                  <a:pt x="2444" y="1618"/>
                  <a:pt x="2447" y="1618"/>
                </a:cubicBezTo>
                <a:lnTo>
                  <a:pt x="2520" y="1502"/>
                </a:lnTo>
                <a:cubicBezTo>
                  <a:pt x="2523" y="1503"/>
                  <a:pt x="2526" y="1504"/>
                  <a:pt x="2528" y="1505"/>
                </a:cubicBezTo>
                <a:cubicBezTo>
                  <a:pt x="2530" y="1531"/>
                  <a:pt x="2532" y="1557"/>
                  <a:pt x="2534" y="1582"/>
                </a:cubicBezTo>
                <a:cubicBezTo>
                  <a:pt x="2536" y="1583"/>
                  <a:pt x="2538" y="1583"/>
                  <a:pt x="2541" y="1584"/>
                </a:cubicBezTo>
                <a:cubicBezTo>
                  <a:pt x="2561" y="1546"/>
                  <a:pt x="2581" y="1509"/>
                  <a:pt x="2603" y="1468"/>
                </a:cubicBezTo>
                <a:cubicBezTo>
                  <a:pt x="2610" y="1478"/>
                  <a:pt x="2613" y="1484"/>
                  <a:pt x="2620" y="1494"/>
                </a:cubicBezTo>
                <a:cubicBezTo>
                  <a:pt x="2639" y="1459"/>
                  <a:pt x="2657" y="1428"/>
                  <a:pt x="2678" y="1391"/>
                </a:cubicBezTo>
                <a:cubicBezTo>
                  <a:pt x="2685" y="1416"/>
                  <a:pt x="2689" y="1433"/>
                  <a:pt x="2693" y="1449"/>
                </a:cubicBezTo>
                <a:cubicBezTo>
                  <a:pt x="2696" y="1450"/>
                  <a:pt x="2699" y="1451"/>
                  <a:pt x="2702" y="1452"/>
                </a:cubicBezTo>
                <a:cubicBezTo>
                  <a:pt x="2736" y="1407"/>
                  <a:pt x="2770" y="1362"/>
                  <a:pt x="2808" y="1311"/>
                </a:cubicBezTo>
                <a:cubicBezTo>
                  <a:pt x="2812" y="1330"/>
                  <a:pt x="2814" y="1341"/>
                  <a:pt x="2816" y="1352"/>
                </a:cubicBezTo>
                <a:lnTo>
                  <a:pt x="2822" y="1352"/>
                </a:lnTo>
                <a:cubicBezTo>
                  <a:pt x="2835" y="1321"/>
                  <a:pt x="2848" y="1289"/>
                  <a:pt x="2863" y="1253"/>
                </a:cubicBezTo>
                <a:cubicBezTo>
                  <a:pt x="2865" y="1267"/>
                  <a:pt x="2865" y="1275"/>
                  <a:pt x="2867" y="1288"/>
                </a:cubicBezTo>
                <a:cubicBezTo>
                  <a:pt x="2878" y="1280"/>
                  <a:pt x="2886" y="1275"/>
                  <a:pt x="2894" y="1269"/>
                </a:cubicBezTo>
                <a:cubicBezTo>
                  <a:pt x="2897" y="1272"/>
                  <a:pt x="2900" y="1275"/>
                  <a:pt x="2903" y="1277"/>
                </a:cubicBezTo>
                <a:cubicBezTo>
                  <a:pt x="2927" y="1299"/>
                  <a:pt x="2931" y="1299"/>
                  <a:pt x="2956" y="1277"/>
                </a:cubicBezTo>
                <a:cubicBezTo>
                  <a:pt x="2967" y="1267"/>
                  <a:pt x="2978" y="1257"/>
                  <a:pt x="2990" y="1246"/>
                </a:cubicBezTo>
                <a:cubicBezTo>
                  <a:pt x="2991" y="1247"/>
                  <a:pt x="2992" y="1248"/>
                  <a:pt x="2994" y="1249"/>
                </a:cubicBezTo>
                <a:cubicBezTo>
                  <a:pt x="2981" y="1280"/>
                  <a:pt x="2969" y="1311"/>
                  <a:pt x="2956" y="1342"/>
                </a:cubicBezTo>
                <a:cubicBezTo>
                  <a:pt x="2959" y="1343"/>
                  <a:pt x="2962" y="1345"/>
                  <a:pt x="2964" y="1347"/>
                </a:cubicBezTo>
                <a:cubicBezTo>
                  <a:pt x="3003" y="1319"/>
                  <a:pt x="3041" y="1290"/>
                  <a:pt x="3079" y="1261"/>
                </a:cubicBezTo>
                <a:cubicBezTo>
                  <a:pt x="3080" y="1262"/>
                  <a:pt x="3081" y="1263"/>
                  <a:pt x="3082" y="1264"/>
                </a:cubicBezTo>
                <a:cubicBezTo>
                  <a:pt x="3057" y="1296"/>
                  <a:pt x="3032" y="1328"/>
                  <a:pt x="3007" y="1360"/>
                </a:cubicBezTo>
                <a:lnTo>
                  <a:pt x="3013" y="1367"/>
                </a:lnTo>
                <a:cubicBezTo>
                  <a:pt x="3040" y="1359"/>
                  <a:pt x="3067" y="1351"/>
                  <a:pt x="3094" y="1343"/>
                </a:cubicBezTo>
                <a:cubicBezTo>
                  <a:pt x="3096" y="1345"/>
                  <a:pt x="3097" y="1347"/>
                  <a:pt x="3098" y="1349"/>
                </a:cubicBezTo>
                <a:cubicBezTo>
                  <a:pt x="3084" y="1376"/>
                  <a:pt x="3069" y="1402"/>
                  <a:pt x="3055" y="1429"/>
                </a:cubicBezTo>
                <a:cubicBezTo>
                  <a:pt x="3057" y="1431"/>
                  <a:pt x="3058" y="1432"/>
                  <a:pt x="3060" y="1434"/>
                </a:cubicBezTo>
                <a:cubicBezTo>
                  <a:pt x="3089" y="1417"/>
                  <a:pt x="3118" y="1399"/>
                  <a:pt x="3147" y="1382"/>
                </a:cubicBezTo>
                <a:cubicBezTo>
                  <a:pt x="3137" y="1403"/>
                  <a:pt x="3124" y="1419"/>
                  <a:pt x="3111" y="1435"/>
                </a:cubicBezTo>
                <a:cubicBezTo>
                  <a:pt x="3098" y="1452"/>
                  <a:pt x="3086" y="1469"/>
                  <a:pt x="3073" y="1485"/>
                </a:cubicBezTo>
                <a:cubicBezTo>
                  <a:pt x="3075" y="1487"/>
                  <a:pt x="3077" y="1490"/>
                  <a:pt x="3079" y="1492"/>
                </a:cubicBezTo>
                <a:cubicBezTo>
                  <a:pt x="3104" y="1482"/>
                  <a:pt x="3129" y="1472"/>
                  <a:pt x="3155" y="1462"/>
                </a:cubicBezTo>
                <a:cubicBezTo>
                  <a:pt x="3155" y="1463"/>
                  <a:pt x="3156" y="1465"/>
                  <a:pt x="3157" y="1466"/>
                </a:cubicBezTo>
                <a:cubicBezTo>
                  <a:pt x="3138" y="1486"/>
                  <a:pt x="3119" y="1505"/>
                  <a:pt x="3100" y="1525"/>
                </a:cubicBezTo>
                <a:cubicBezTo>
                  <a:pt x="3101" y="1527"/>
                  <a:pt x="3102" y="1529"/>
                  <a:pt x="3103" y="1531"/>
                </a:cubicBezTo>
                <a:cubicBezTo>
                  <a:pt x="3122" y="1530"/>
                  <a:pt x="3141" y="1529"/>
                  <a:pt x="3167" y="1527"/>
                </a:cubicBezTo>
                <a:cubicBezTo>
                  <a:pt x="3151" y="1558"/>
                  <a:pt x="3139" y="1583"/>
                  <a:pt x="3124" y="1612"/>
                </a:cubicBezTo>
                <a:cubicBezTo>
                  <a:pt x="3137" y="1611"/>
                  <a:pt x="3145" y="1609"/>
                  <a:pt x="3154" y="1608"/>
                </a:cubicBezTo>
                <a:cubicBezTo>
                  <a:pt x="3155" y="1620"/>
                  <a:pt x="3156" y="1631"/>
                  <a:pt x="3156" y="1642"/>
                </a:cubicBezTo>
                <a:cubicBezTo>
                  <a:pt x="3182" y="1621"/>
                  <a:pt x="3206" y="1602"/>
                  <a:pt x="3230" y="1582"/>
                </a:cubicBezTo>
                <a:cubicBezTo>
                  <a:pt x="3233" y="1584"/>
                  <a:pt x="3236" y="1587"/>
                  <a:pt x="3239" y="1589"/>
                </a:cubicBezTo>
                <a:cubicBezTo>
                  <a:pt x="3222" y="1616"/>
                  <a:pt x="3208" y="1643"/>
                  <a:pt x="3190" y="1669"/>
                </a:cubicBezTo>
                <a:cubicBezTo>
                  <a:pt x="3170" y="1696"/>
                  <a:pt x="3147" y="1721"/>
                  <a:pt x="3127" y="1748"/>
                </a:cubicBezTo>
                <a:cubicBezTo>
                  <a:pt x="3120" y="1756"/>
                  <a:pt x="3116" y="1766"/>
                  <a:pt x="3108" y="1782"/>
                </a:cubicBezTo>
                <a:cubicBezTo>
                  <a:pt x="3133" y="1776"/>
                  <a:pt x="3150" y="1773"/>
                  <a:pt x="3174" y="1767"/>
                </a:cubicBezTo>
                <a:cubicBezTo>
                  <a:pt x="3160" y="1789"/>
                  <a:pt x="3150" y="1804"/>
                  <a:pt x="3138" y="1822"/>
                </a:cubicBezTo>
                <a:cubicBezTo>
                  <a:pt x="3152" y="1820"/>
                  <a:pt x="3162" y="1819"/>
                  <a:pt x="3176" y="1817"/>
                </a:cubicBezTo>
                <a:cubicBezTo>
                  <a:pt x="3158" y="1849"/>
                  <a:pt x="3142" y="1877"/>
                  <a:pt x="3126" y="1905"/>
                </a:cubicBezTo>
                <a:cubicBezTo>
                  <a:pt x="3127" y="1907"/>
                  <a:pt x="3129" y="1908"/>
                  <a:pt x="3130" y="1909"/>
                </a:cubicBezTo>
                <a:cubicBezTo>
                  <a:pt x="3147" y="1902"/>
                  <a:pt x="3164" y="1895"/>
                  <a:pt x="3181" y="1887"/>
                </a:cubicBezTo>
                <a:cubicBezTo>
                  <a:pt x="3182" y="1889"/>
                  <a:pt x="3184" y="1891"/>
                  <a:pt x="3185" y="1892"/>
                </a:cubicBezTo>
                <a:cubicBezTo>
                  <a:pt x="3161" y="1932"/>
                  <a:pt x="3137" y="1972"/>
                  <a:pt x="3114" y="2012"/>
                </a:cubicBezTo>
                <a:cubicBezTo>
                  <a:pt x="3116" y="2012"/>
                  <a:pt x="3118" y="2012"/>
                  <a:pt x="3120" y="2012"/>
                </a:cubicBezTo>
                <a:cubicBezTo>
                  <a:pt x="3122" y="2022"/>
                  <a:pt x="3126" y="2032"/>
                  <a:pt x="3125" y="2041"/>
                </a:cubicBezTo>
                <a:cubicBezTo>
                  <a:pt x="3120" y="2089"/>
                  <a:pt x="3113" y="2136"/>
                  <a:pt x="3107" y="2183"/>
                </a:cubicBezTo>
                <a:cubicBezTo>
                  <a:pt x="3096" y="2276"/>
                  <a:pt x="3138" y="2355"/>
                  <a:pt x="3221" y="2395"/>
                </a:cubicBezTo>
                <a:lnTo>
                  <a:pt x="3296" y="2395"/>
                </a:lnTo>
                <a:cubicBezTo>
                  <a:pt x="3339" y="2385"/>
                  <a:pt x="3383" y="2377"/>
                  <a:pt x="3425" y="2365"/>
                </a:cubicBezTo>
                <a:cubicBezTo>
                  <a:pt x="3485" y="2347"/>
                  <a:pt x="3492" y="2324"/>
                  <a:pt x="3457" y="2274"/>
                </a:cubicBezTo>
                <a:cubicBezTo>
                  <a:pt x="3456" y="2273"/>
                  <a:pt x="3455" y="2271"/>
                  <a:pt x="3454" y="2270"/>
                </a:cubicBezTo>
                <a:cubicBezTo>
                  <a:pt x="3413" y="2218"/>
                  <a:pt x="3411" y="2157"/>
                  <a:pt x="3415" y="2094"/>
                </a:cubicBezTo>
                <a:cubicBezTo>
                  <a:pt x="3415" y="2093"/>
                  <a:pt x="3417" y="2091"/>
                  <a:pt x="3417" y="2091"/>
                </a:cubicBezTo>
                <a:cubicBezTo>
                  <a:pt x="3459" y="2130"/>
                  <a:pt x="3501" y="2168"/>
                  <a:pt x="3541" y="2208"/>
                </a:cubicBezTo>
                <a:cubicBezTo>
                  <a:pt x="3555" y="2221"/>
                  <a:pt x="3567" y="2236"/>
                  <a:pt x="3575" y="2252"/>
                </a:cubicBezTo>
                <a:cubicBezTo>
                  <a:pt x="3588" y="2277"/>
                  <a:pt x="3608" y="2290"/>
                  <a:pt x="3634" y="2292"/>
                </a:cubicBezTo>
                <a:cubicBezTo>
                  <a:pt x="3678" y="2294"/>
                  <a:pt x="3722" y="2297"/>
                  <a:pt x="3765" y="2295"/>
                </a:cubicBezTo>
                <a:cubicBezTo>
                  <a:pt x="3793" y="2293"/>
                  <a:pt x="3822" y="2286"/>
                  <a:pt x="3849" y="2276"/>
                </a:cubicBezTo>
                <a:cubicBezTo>
                  <a:pt x="3875" y="2267"/>
                  <a:pt x="3879" y="2247"/>
                  <a:pt x="3864" y="2224"/>
                </a:cubicBezTo>
                <a:cubicBezTo>
                  <a:pt x="3860" y="2218"/>
                  <a:pt x="3855" y="2213"/>
                  <a:pt x="3851" y="2207"/>
                </a:cubicBezTo>
                <a:cubicBezTo>
                  <a:pt x="3822" y="2161"/>
                  <a:pt x="3789" y="2117"/>
                  <a:pt x="3765" y="2068"/>
                </a:cubicBezTo>
                <a:cubicBezTo>
                  <a:pt x="3746" y="2029"/>
                  <a:pt x="3744" y="1985"/>
                  <a:pt x="3759" y="1940"/>
                </a:cubicBezTo>
                <a:cubicBezTo>
                  <a:pt x="3805" y="1978"/>
                  <a:pt x="3805" y="1978"/>
                  <a:pt x="3829" y="1923"/>
                </a:cubicBezTo>
                <a:cubicBezTo>
                  <a:pt x="3829" y="1921"/>
                  <a:pt x="3830" y="1919"/>
                  <a:pt x="3831" y="1917"/>
                </a:cubicBezTo>
                <a:cubicBezTo>
                  <a:pt x="3839" y="1901"/>
                  <a:pt x="3846" y="1885"/>
                  <a:pt x="3856" y="1865"/>
                </a:cubicBezTo>
                <a:cubicBezTo>
                  <a:pt x="3867" y="1882"/>
                  <a:pt x="3874" y="1893"/>
                  <a:pt x="3884" y="1909"/>
                </a:cubicBezTo>
                <a:cubicBezTo>
                  <a:pt x="3891" y="1880"/>
                  <a:pt x="3897" y="1857"/>
                  <a:pt x="3902" y="1833"/>
                </a:cubicBezTo>
                <a:lnTo>
                  <a:pt x="3908" y="1834"/>
                </a:lnTo>
                <a:cubicBezTo>
                  <a:pt x="3918" y="1860"/>
                  <a:pt x="3929" y="1886"/>
                  <a:pt x="3939" y="1911"/>
                </a:cubicBezTo>
                <a:cubicBezTo>
                  <a:pt x="3941" y="1911"/>
                  <a:pt x="3943" y="1911"/>
                  <a:pt x="3946" y="1911"/>
                </a:cubicBezTo>
                <a:cubicBezTo>
                  <a:pt x="3953" y="1888"/>
                  <a:pt x="3960" y="1866"/>
                  <a:pt x="3967" y="1841"/>
                </a:cubicBezTo>
                <a:cubicBezTo>
                  <a:pt x="3974" y="1855"/>
                  <a:pt x="3980" y="1867"/>
                  <a:pt x="3985" y="1879"/>
                </a:cubicBezTo>
                <a:cubicBezTo>
                  <a:pt x="3988" y="1879"/>
                  <a:pt x="3990" y="1880"/>
                  <a:pt x="3992" y="1880"/>
                </a:cubicBezTo>
                <a:lnTo>
                  <a:pt x="4066" y="1732"/>
                </a:lnTo>
                <a:lnTo>
                  <a:pt x="4071" y="1735"/>
                </a:lnTo>
                <a:cubicBezTo>
                  <a:pt x="4073" y="1747"/>
                  <a:pt x="4075" y="1759"/>
                  <a:pt x="4077" y="1771"/>
                </a:cubicBezTo>
                <a:cubicBezTo>
                  <a:pt x="4080" y="1773"/>
                  <a:pt x="4083" y="1774"/>
                  <a:pt x="4086" y="1775"/>
                </a:cubicBezTo>
                <a:cubicBezTo>
                  <a:pt x="4130" y="1719"/>
                  <a:pt x="4175" y="1663"/>
                  <a:pt x="4222" y="1604"/>
                </a:cubicBezTo>
                <a:cubicBezTo>
                  <a:pt x="4224" y="1617"/>
                  <a:pt x="4226" y="1625"/>
                  <a:pt x="4228" y="1638"/>
                </a:cubicBezTo>
                <a:cubicBezTo>
                  <a:pt x="4306" y="1553"/>
                  <a:pt x="4377" y="1469"/>
                  <a:pt x="4414" y="1360"/>
                </a:cubicBezTo>
                <a:cubicBezTo>
                  <a:pt x="4419" y="1372"/>
                  <a:pt x="4422" y="1384"/>
                  <a:pt x="4420" y="1393"/>
                </a:cubicBezTo>
                <a:cubicBezTo>
                  <a:pt x="4404" y="1448"/>
                  <a:pt x="4398" y="1507"/>
                  <a:pt x="4345" y="1544"/>
                </a:cubicBezTo>
                <a:cubicBezTo>
                  <a:pt x="4347" y="1546"/>
                  <a:pt x="4349" y="1548"/>
                  <a:pt x="4351" y="1550"/>
                </a:cubicBezTo>
                <a:cubicBezTo>
                  <a:pt x="4398" y="1523"/>
                  <a:pt x="4446" y="1495"/>
                  <a:pt x="4493" y="1467"/>
                </a:cubicBezTo>
                <a:cubicBezTo>
                  <a:pt x="4494" y="1468"/>
                  <a:pt x="4494" y="1469"/>
                  <a:pt x="4495" y="1469"/>
                </a:cubicBezTo>
                <a:cubicBezTo>
                  <a:pt x="4474" y="1488"/>
                  <a:pt x="4454" y="1507"/>
                  <a:pt x="4434" y="1526"/>
                </a:cubicBezTo>
                <a:cubicBezTo>
                  <a:pt x="4436" y="1528"/>
                  <a:pt x="4437" y="1530"/>
                  <a:pt x="4438" y="1532"/>
                </a:cubicBezTo>
                <a:cubicBezTo>
                  <a:pt x="4462" y="1531"/>
                  <a:pt x="4485" y="1529"/>
                  <a:pt x="4513" y="1527"/>
                </a:cubicBezTo>
                <a:cubicBezTo>
                  <a:pt x="4506" y="1547"/>
                  <a:pt x="4500" y="1562"/>
                  <a:pt x="4494" y="1582"/>
                </a:cubicBezTo>
                <a:cubicBezTo>
                  <a:pt x="4509" y="1575"/>
                  <a:pt x="4520" y="1570"/>
                  <a:pt x="4536" y="1562"/>
                </a:cubicBezTo>
                <a:cubicBezTo>
                  <a:pt x="4496" y="1631"/>
                  <a:pt x="4441" y="1683"/>
                  <a:pt x="4408" y="1748"/>
                </a:cubicBezTo>
                <a:cubicBezTo>
                  <a:pt x="4410" y="1751"/>
                  <a:pt x="4412" y="1753"/>
                  <a:pt x="4413" y="1755"/>
                </a:cubicBezTo>
                <a:cubicBezTo>
                  <a:pt x="4434" y="1750"/>
                  <a:pt x="4454" y="1744"/>
                  <a:pt x="4475" y="1739"/>
                </a:cubicBezTo>
                <a:cubicBezTo>
                  <a:pt x="4467" y="1749"/>
                  <a:pt x="4457" y="1757"/>
                  <a:pt x="4447" y="1764"/>
                </a:cubicBezTo>
                <a:cubicBezTo>
                  <a:pt x="4432" y="1775"/>
                  <a:pt x="4426" y="1787"/>
                  <a:pt x="4441" y="1802"/>
                </a:cubicBezTo>
                <a:cubicBezTo>
                  <a:pt x="4454" y="1816"/>
                  <a:pt x="4451" y="1829"/>
                  <a:pt x="4439" y="1842"/>
                </a:cubicBezTo>
                <a:cubicBezTo>
                  <a:pt x="4426" y="1856"/>
                  <a:pt x="4414" y="1870"/>
                  <a:pt x="4401" y="1885"/>
                </a:cubicBezTo>
                <a:cubicBezTo>
                  <a:pt x="4403" y="1886"/>
                  <a:pt x="4404" y="1888"/>
                  <a:pt x="4405" y="1890"/>
                </a:cubicBezTo>
                <a:cubicBezTo>
                  <a:pt x="4426" y="1885"/>
                  <a:pt x="4448" y="1880"/>
                  <a:pt x="4470" y="1876"/>
                </a:cubicBezTo>
                <a:cubicBezTo>
                  <a:pt x="4460" y="1893"/>
                  <a:pt x="4448" y="1905"/>
                  <a:pt x="4436" y="1918"/>
                </a:cubicBezTo>
                <a:cubicBezTo>
                  <a:pt x="4423" y="1931"/>
                  <a:pt x="4428" y="1938"/>
                  <a:pt x="4444" y="1941"/>
                </a:cubicBezTo>
                <a:cubicBezTo>
                  <a:pt x="4449" y="1942"/>
                  <a:pt x="4454" y="1942"/>
                  <a:pt x="4461" y="1942"/>
                </a:cubicBezTo>
                <a:lnTo>
                  <a:pt x="4461" y="1992"/>
                </a:lnTo>
                <a:cubicBezTo>
                  <a:pt x="4474" y="1988"/>
                  <a:pt x="4484" y="1984"/>
                  <a:pt x="4497" y="1979"/>
                </a:cubicBezTo>
                <a:cubicBezTo>
                  <a:pt x="4492" y="1999"/>
                  <a:pt x="4486" y="2016"/>
                  <a:pt x="4484" y="2033"/>
                </a:cubicBezTo>
                <a:cubicBezTo>
                  <a:pt x="4479" y="2082"/>
                  <a:pt x="4456" y="2125"/>
                  <a:pt x="4432" y="2167"/>
                </a:cubicBezTo>
                <a:cubicBezTo>
                  <a:pt x="4413" y="2200"/>
                  <a:pt x="4400" y="2202"/>
                  <a:pt x="4368" y="2180"/>
                </a:cubicBezTo>
                <a:cubicBezTo>
                  <a:pt x="4355" y="2171"/>
                  <a:pt x="4343" y="2161"/>
                  <a:pt x="4330" y="2153"/>
                </a:cubicBezTo>
                <a:cubicBezTo>
                  <a:pt x="4324" y="2148"/>
                  <a:pt x="4318" y="2145"/>
                  <a:pt x="4307" y="2139"/>
                </a:cubicBezTo>
                <a:cubicBezTo>
                  <a:pt x="4309" y="2154"/>
                  <a:pt x="4308" y="2165"/>
                  <a:pt x="4312" y="2174"/>
                </a:cubicBezTo>
                <a:cubicBezTo>
                  <a:pt x="4326" y="2213"/>
                  <a:pt x="4340" y="2253"/>
                  <a:pt x="4357" y="2291"/>
                </a:cubicBezTo>
                <a:cubicBezTo>
                  <a:pt x="4372" y="2324"/>
                  <a:pt x="4397" y="2348"/>
                  <a:pt x="4432" y="2362"/>
                </a:cubicBezTo>
                <a:cubicBezTo>
                  <a:pt x="4483" y="2383"/>
                  <a:pt x="4537" y="2390"/>
                  <a:pt x="4592" y="2385"/>
                </a:cubicBezTo>
                <a:cubicBezTo>
                  <a:pt x="4645" y="2379"/>
                  <a:pt x="4714" y="2316"/>
                  <a:pt x="4720" y="2268"/>
                </a:cubicBezTo>
                <a:cubicBezTo>
                  <a:pt x="4725" y="2224"/>
                  <a:pt x="4743" y="2189"/>
                  <a:pt x="4776" y="2161"/>
                </a:cubicBezTo>
                <a:cubicBezTo>
                  <a:pt x="4840" y="2107"/>
                  <a:pt x="4903" y="2053"/>
                  <a:pt x="4967" y="1999"/>
                </a:cubicBezTo>
                <a:cubicBezTo>
                  <a:pt x="4991" y="1979"/>
                  <a:pt x="5016" y="1961"/>
                  <a:pt x="5040" y="1941"/>
                </a:cubicBezTo>
                <a:cubicBezTo>
                  <a:pt x="5050" y="1932"/>
                  <a:pt x="5056" y="1936"/>
                  <a:pt x="5064" y="1945"/>
                </a:cubicBezTo>
                <a:cubicBezTo>
                  <a:pt x="5084" y="1968"/>
                  <a:pt x="5087" y="1969"/>
                  <a:pt x="5112" y="1951"/>
                </a:cubicBezTo>
                <a:cubicBezTo>
                  <a:pt x="5127" y="1941"/>
                  <a:pt x="5142" y="1930"/>
                  <a:pt x="5157" y="1919"/>
                </a:cubicBezTo>
                <a:cubicBezTo>
                  <a:pt x="5158" y="1920"/>
                  <a:pt x="5160" y="1922"/>
                  <a:pt x="5162" y="1923"/>
                </a:cubicBezTo>
                <a:lnTo>
                  <a:pt x="5144" y="1981"/>
                </a:lnTo>
                <a:cubicBezTo>
                  <a:pt x="5147" y="1982"/>
                  <a:pt x="5149" y="1984"/>
                  <a:pt x="5151" y="1985"/>
                </a:cubicBezTo>
                <a:lnTo>
                  <a:pt x="5182" y="1946"/>
                </a:lnTo>
                <a:cubicBezTo>
                  <a:pt x="5185" y="1948"/>
                  <a:pt x="5187" y="1949"/>
                  <a:pt x="5190" y="1950"/>
                </a:cubicBezTo>
                <a:cubicBezTo>
                  <a:pt x="5192" y="1981"/>
                  <a:pt x="5194" y="2011"/>
                  <a:pt x="5196" y="2047"/>
                </a:cubicBezTo>
                <a:cubicBezTo>
                  <a:pt x="5214" y="2036"/>
                  <a:pt x="5226" y="2028"/>
                  <a:pt x="5244" y="2017"/>
                </a:cubicBezTo>
                <a:cubicBezTo>
                  <a:pt x="5236" y="2046"/>
                  <a:pt x="5229" y="2070"/>
                  <a:pt x="5222" y="2094"/>
                </a:cubicBezTo>
                <a:cubicBezTo>
                  <a:pt x="5223" y="2094"/>
                  <a:pt x="5224" y="2094"/>
                  <a:pt x="5225" y="2095"/>
                </a:cubicBezTo>
                <a:cubicBezTo>
                  <a:pt x="5233" y="2084"/>
                  <a:pt x="5241" y="2074"/>
                  <a:pt x="5252" y="2061"/>
                </a:cubicBezTo>
                <a:cubicBezTo>
                  <a:pt x="5255" y="2083"/>
                  <a:pt x="5258" y="2100"/>
                  <a:pt x="5261" y="2116"/>
                </a:cubicBezTo>
                <a:cubicBezTo>
                  <a:pt x="5264" y="2117"/>
                  <a:pt x="5266" y="2117"/>
                  <a:pt x="5269" y="2117"/>
                </a:cubicBezTo>
                <a:cubicBezTo>
                  <a:pt x="5278" y="2100"/>
                  <a:pt x="5288" y="2082"/>
                  <a:pt x="5298" y="2065"/>
                </a:cubicBezTo>
                <a:cubicBezTo>
                  <a:pt x="5315" y="2039"/>
                  <a:pt x="5329" y="2035"/>
                  <a:pt x="5351" y="2056"/>
                </a:cubicBezTo>
                <a:cubicBezTo>
                  <a:pt x="5389" y="2091"/>
                  <a:pt x="5423" y="2129"/>
                  <a:pt x="5457" y="2168"/>
                </a:cubicBezTo>
                <a:cubicBezTo>
                  <a:pt x="5476" y="2189"/>
                  <a:pt x="5480" y="2213"/>
                  <a:pt x="5467" y="2239"/>
                </a:cubicBezTo>
                <a:cubicBezTo>
                  <a:pt x="5457" y="2260"/>
                  <a:pt x="5459" y="2280"/>
                  <a:pt x="5471" y="2300"/>
                </a:cubicBezTo>
                <a:cubicBezTo>
                  <a:pt x="5486" y="2324"/>
                  <a:pt x="5507" y="2338"/>
                  <a:pt x="5535" y="2342"/>
                </a:cubicBezTo>
                <a:cubicBezTo>
                  <a:pt x="5566" y="2347"/>
                  <a:pt x="5597" y="2354"/>
                  <a:pt x="5631" y="2342"/>
                </a:cubicBezTo>
                <a:cubicBezTo>
                  <a:pt x="5654" y="2334"/>
                  <a:pt x="5683" y="2343"/>
                  <a:pt x="5709" y="2346"/>
                </a:cubicBezTo>
                <a:cubicBezTo>
                  <a:pt x="5745" y="2349"/>
                  <a:pt x="5780" y="2355"/>
                  <a:pt x="5816" y="2358"/>
                </a:cubicBezTo>
                <a:cubicBezTo>
                  <a:pt x="5823" y="2359"/>
                  <a:pt x="5832" y="2354"/>
                  <a:pt x="5839" y="2352"/>
                </a:cubicBezTo>
                <a:cubicBezTo>
                  <a:pt x="5837" y="2345"/>
                  <a:pt x="5835" y="2337"/>
                  <a:pt x="5831" y="2331"/>
                </a:cubicBezTo>
                <a:cubicBezTo>
                  <a:pt x="5828" y="2324"/>
                  <a:pt x="5821" y="2319"/>
                  <a:pt x="5818" y="2312"/>
                </a:cubicBezTo>
                <a:cubicBezTo>
                  <a:pt x="5804" y="2289"/>
                  <a:pt x="5786" y="2266"/>
                  <a:pt x="5780" y="2241"/>
                </a:cubicBezTo>
                <a:cubicBezTo>
                  <a:pt x="5767" y="2188"/>
                  <a:pt x="5747" y="2141"/>
                  <a:pt x="5704" y="2105"/>
                </a:cubicBezTo>
                <a:cubicBezTo>
                  <a:pt x="5683" y="2087"/>
                  <a:pt x="5686" y="2070"/>
                  <a:pt x="5705" y="2048"/>
                </a:cubicBezTo>
                <a:cubicBezTo>
                  <a:pt x="5712" y="2051"/>
                  <a:pt x="5718" y="2054"/>
                  <a:pt x="5729" y="2060"/>
                </a:cubicBezTo>
                <a:cubicBezTo>
                  <a:pt x="5736" y="2035"/>
                  <a:pt x="5743" y="2012"/>
                  <a:pt x="5751" y="1990"/>
                </a:cubicBezTo>
                <a:cubicBezTo>
                  <a:pt x="5753" y="1983"/>
                  <a:pt x="5757" y="1978"/>
                  <a:pt x="5760" y="1972"/>
                </a:cubicBezTo>
                <a:cubicBezTo>
                  <a:pt x="5763" y="1967"/>
                  <a:pt x="5770" y="1962"/>
                  <a:pt x="5770" y="1957"/>
                </a:cubicBezTo>
                <a:cubicBezTo>
                  <a:pt x="5771" y="1937"/>
                  <a:pt x="5771" y="1917"/>
                  <a:pt x="5771" y="1898"/>
                </a:cubicBezTo>
                <a:cubicBezTo>
                  <a:pt x="5773" y="1897"/>
                  <a:pt x="5775" y="1897"/>
                  <a:pt x="5777" y="1897"/>
                </a:cubicBezTo>
                <a:cubicBezTo>
                  <a:pt x="5778" y="1900"/>
                  <a:pt x="5779" y="1902"/>
                  <a:pt x="5780" y="1904"/>
                </a:cubicBezTo>
                <a:cubicBezTo>
                  <a:pt x="5782" y="1907"/>
                  <a:pt x="5784" y="1909"/>
                  <a:pt x="5786" y="1911"/>
                </a:cubicBezTo>
                <a:cubicBezTo>
                  <a:pt x="5784" y="1854"/>
                  <a:pt x="5771" y="1801"/>
                  <a:pt x="5731" y="1758"/>
                </a:cubicBezTo>
                <a:cubicBezTo>
                  <a:pt x="5740" y="1763"/>
                  <a:pt x="5748" y="1768"/>
                  <a:pt x="5757" y="1773"/>
                </a:cubicBezTo>
                <a:cubicBezTo>
                  <a:pt x="5759" y="1771"/>
                  <a:pt x="5761" y="1769"/>
                  <a:pt x="5764" y="1768"/>
                </a:cubicBezTo>
                <a:cubicBezTo>
                  <a:pt x="5756" y="1752"/>
                  <a:pt x="5750" y="1736"/>
                  <a:pt x="5740" y="1722"/>
                </a:cubicBezTo>
                <a:cubicBezTo>
                  <a:pt x="5724" y="1699"/>
                  <a:pt x="5706" y="1678"/>
                  <a:pt x="5689" y="1655"/>
                </a:cubicBezTo>
                <a:cubicBezTo>
                  <a:pt x="5683" y="1646"/>
                  <a:pt x="5679" y="1636"/>
                  <a:pt x="5672" y="1623"/>
                </a:cubicBezTo>
                <a:cubicBezTo>
                  <a:pt x="5690" y="1622"/>
                  <a:pt x="5701" y="1621"/>
                  <a:pt x="5722" y="1619"/>
                </a:cubicBezTo>
                <a:cubicBezTo>
                  <a:pt x="5690" y="1575"/>
                  <a:pt x="5662" y="1536"/>
                  <a:pt x="5633" y="1496"/>
                </a:cubicBezTo>
                <a:cubicBezTo>
                  <a:pt x="5641" y="1497"/>
                  <a:pt x="5646" y="1497"/>
                  <a:pt x="5650" y="1498"/>
                </a:cubicBezTo>
                <a:cubicBezTo>
                  <a:pt x="5640" y="1468"/>
                  <a:pt x="5612" y="1453"/>
                  <a:pt x="5609" y="1418"/>
                </a:cubicBezTo>
                <a:cubicBezTo>
                  <a:pt x="5606" y="1393"/>
                  <a:pt x="5582" y="1370"/>
                  <a:pt x="5566" y="1343"/>
                </a:cubicBezTo>
                <a:cubicBezTo>
                  <a:pt x="5633" y="1322"/>
                  <a:pt x="5696" y="1303"/>
                  <a:pt x="5760" y="1283"/>
                </a:cubicBezTo>
                <a:cubicBezTo>
                  <a:pt x="5809" y="1269"/>
                  <a:pt x="5859" y="1261"/>
                  <a:pt x="5910" y="1265"/>
                </a:cubicBezTo>
                <a:cubicBezTo>
                  <a:pt x="5928" y="1267"/>
                  <a:pt x="5950" y="1268"/>
                  <a:pt x="5961" y="1278"/>
                </a:cubicBezTo>
                <a:cubicBezTo>
                  <a:pt x="5992" y="1310"/>
                  <a:pt x="6030" y="1343"/>
                  <a:pt x="6070" y="1358"/>
                </a:cubicBezTo>
                <a:cubicBezTo>
                  <a:pt x="6150" y="1388"/>
                  <a:pt x="6248" y="1411"/>
                  <a:pt x="6303" y="1478"/>
                </a:cubicBezTo>
                <a:cubicBezTo>
                  <a:pt x="6363" y="1550"/>
                  <a:pt x="6647" y="1603"/>
                  <a:pt x="6741" y="1533"/>
                </a:cubicBezTo>
                <a:cubicBezTo>
                  <a:pt x="6835" y="1462"/>
                  <a:pt x="7013" y="1434"/>
                  <a:pt x="7069" y="1397"/>
                </a:cubicBezTo>
                <a:cubicBezTo>
                  <a:pt x="7125" y="1359"/>
                  <a:pt x="7369" y="1387"/>
                  <a:pt x="7369" y="1387"/>
                </a:cubicBezTo>
                <a:cubicBezTo>
                  <a:pt x="7369" y="1387"/>
                  <a:pt x="7396" y="1378"/>
                  <a:pt x="7432" y="1352"/>
                </a:cubicBezTo>
                <a:cubicBezTo>
                  <a:pt x="7502" y="1355"/>
                  <a:pt x="7567" y="1415"/>
                  <a:pt x="7633" y="1436"/>
                </a:cubicBezTo>
                <a:cubicBezTo>
                  <a:pt x="7712" y="1461"/>
                  <a:pt x="7797" y="1461"/>
                  <a:pt x="7876" y="1435"/>
                </a:cubicBezTo>
                <a:cubicBezTo>
                  <a:pt x="7902" y="1427"/>
                  <a:pt x="7891" y="1386"/>
                  <a:pt x="7865" y="13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3" name="panther-shape_47354"/>
          <p:cNvSpPr>
            <a:spLocks noChangeAspect="1"/>
          </p:cNvSpPr>
          <p:nvPr/>
        </p:nvSpPr>
        <p:spPr bwMode="auto">
          <a:xfrm>
            <a:off x="1744958" y="4145194"/>
            <a:ext cx="356551" cy="307419"/>
          </a:xfrm>
          <a:custGeom>
            <a:avLst/>
            <a:gdLst>
              <a:gd name="T0" fmla="*/ 7363 w 7919"/>
              <a:gd name="T1" fmla="*/ 4663 h 6838"/>
              <a:gd name="T2" fmla="*/ 6895 w 7919"/>
              <a:gd name="T3" fmla="*/ 4465 h 6838"/>
              <a:gd name="T4" fmla="*/ 6622 w 7919"/>
              <a:gd name="T5" fmla="*/ 4355 h 6838"/>
              <a:gd name="T6" fmla="*/ 6523 w 7919"/>
              <a:gd name="T7" fmla="*/ 4466 h 6838"/>
              <a:gd name="T8" fmla="*/ 6268 w 7919"/>
              <a:gd name="T9" fmla="*/ 4581 h 6838"/>
              <a:gd name="T10" fmla="*/ 6002 w 7919"/>
              <a:gd name="T11" fmla="*/ 4525 h 6838"/>
              <a:gd name="T12" fmla="*/ 4870 w 7919"/>
              <a:gd name="T13" fmla="*/ 4115 h 6838"/>
              <a:gd name="T14" fmla="*/ 4320 w 7919"/>
              <a:gd name="T15" fmla="*/ 4145 h 6838"/>
              <a:gd name="T16" fmla="*/ 2771 w 7919"/>
              <a:gd name="T17" fmla="*/ 3345 h 6838"/>
              <a:gd name="T18" fmla="*/ 1662 w 7919"/>
              <a:gd name="T19" fmla="*/ 2680 h 6838"/>
              <a:gd name="T20" fmla="*/ 762 w 7919"/>
              <a:gd name="T21" fmla="*/ 2022 h 6838"/>
              <a:gd name="T22" fmla="*/ 272 w 7919"/>
              <a:gd name="T23" fmla="*/ 1033 h 6838"/>
              <a:gd name="T24" fmla="*/ 1208 w 7919"/>
              <a:gd name="T25" fmla="*/ 405 h 6838"/>
              <a:gd name="T26" fmla="*/ 1354 w 7919"/>
              <a:gd name="T27" fmla="*/ 481 h 6838"/>
              <a:gd name="T28" fmla="*/ 1437 w 7919"/>
              <a:gd name="T29" fmla="*/ 555 h 6838"/>
              <a:gd name="T30" fmla="*/ 1497 w 7919"/>
              <a:gd name="T31" fmla="*/ 634 h 6838"/>
              <a:gd name="T32" fmla="*/ 1544 w 7919"/>
              <a:gd name="T33" fmla="*/ 734 h 6838"/>
              <a:gd name="T34" fmla="*/ 1566 w 7919"/>
              <a:gd name="T35" fmla="*/ 833 h 6838"/>
              <a:gd name="T36" fmla="*/ 1565 w 7919"/>
              <a:gd name="T37" fmla="*/ 950 h 6838"/>
              <a:gd name="T38" fmla="*/ 1508 w 7919"/>
              <a:gd name="T39" fmla="*/ 1119 h 6838"/>
              <a:gd name="T40" fmla="*/ 1447 w 7919"/>
              <a:gd name="T41" fmla="*/ 1202 h 6838"/>
              <a:gd name="T42" fmla="*/ 1360 w 7919"/>
              <a:gd name="T43" fmla="*/ 1270 h 6838"/>
              <a:gd name="T44" fmla="*/ 1206 w 7919"/>
              <a:gd name="T45" fmla="*/ 1326 h 6838"/>
              <a:gd name="T46" fmla="*/ 1163 w 7919"/>
              <a:gd name="T47" fmla="*/ 1329 h 6838"/>
              <a:gd name="T48" fmla="*/ 1067 w 7919"/>
              <a:gd name="T49" fmla="*/ 1322 h 6838"/>
              <a:gd name="T50" fmla="*/ 915 w 7919"/>
              <a:gd name="T51" fmla="*/ 1628 h 6838"/>
              <a:gd name="T52" fmla="*/ 1902 w 7919"/>
              <a:gd name="T53" fmla="*/ 936 h 6838"/>
              <a:gd name="T54" fmla="*/ 238 w 7919"/>
              <a:gd name="T55" fmla="*/ 490 h 6838"/>
              <a:gd name="T56" fmla="*/ 517 w 7919"/>
              <a:gd name="T57" fmla="*/ 2120 h 6838"/>
              <a:gd name="T58" fmla="*/ 1435 w 7919"/>
              <a:gd name="T59" fmla="*/ 2848 h 6838"/>
              <a:gd name="T60" fmla="*/ 1268 w 7919"/>
              <a:gd name="T61" fmla="*/ 3214 h 6838"/>
              <a:gd name="T62" fmla="*/ 1532 w 7919"/>
              <a:gd name="T63" fmla="*/ 4310 h 6838"/>
              <a:gd name="T64" fmla="*/ 1473 w 7919"/>
              <a:gd name="T65" fmla="*/ 5146 h 6838"/>
              <a:gd name="T66" fmla="*/ 1865 w 7919"/>
              <a:gd name="T67" fmla="*/ 6073 h 6838"/>
              <a:gd name="T68" fmla="*/ 2127 w 7919"/>
              <a:gd name="T69" fmla="*/ 6295 h 6838"/>
              <a:gd name="T70" fmla="*/ 2268 w 7919"/>
              <a:gd name="T71" fmla="*/ 6366 h 6838"/>
              <a:gd name="T72" fmla="*/ 2480 w 7919"/>
              <a:gd name="T73" fmla="*/ 6356 h 6838"/>
              <a:gd name="T74" fmla="*/ 2579 w 7919"/>
              <a:gd name="T75" fmla="*/ 6323 h 6838"/>
              <a:gd name="T76" fmla="*/ 2392 w 7919"/>
              <a:gd name="T77" fmla="*/ 5906 h 6838"/>
              <a:gd name="T78" fmla="*/ 2069 w 7919"/>
              <a:gd name="T79" fmla="*/ 4878 h 6838"/>
              <a:gd name="T80" fmla="*/ 2561 w 7919"/>
              <a:gd name="T81" fmla="*/ 5391 h 6838"/>
              <a:gd name="T82" fmla="*/ 3145 w 7919"/>
              <a:gd name="T83" fmla="*/ 5863 h 6838"/>
              <a:gd name="T84" fmla="*/ 3314 w 7919"/>
              <a:gd name="T85" fmla="*/ 5818 h 6838"/>
              <a:gd name="T86" fmla="*/ 3380 w 7919"/>
              <a:gd name="T87" fmla="*/ 5763 h 6838"/>
              <a:gd name="T88" fmla="*/ 4634 w 7919"/>
              <a:gd name="T89" fmla="*/ 6176 h 6838"/>
              <a:gd name="T90" fmla="*/ 5589 w 7919"/>
              <a:gd name="T91" fmla="*/ 6510 h 6838"/>
              <a:gd name="T92" fmla="*/ 6184 w 7919"/>
              <a:gd name="T93" fmla="*/ 6752 h 6838"/>
              <a:gd name="T94" fmla="*/ 6538 w 7919"/>
              <a:gd name="T95" fmla="*/ 6838 h 6838"/>
              <a:gd name="T96" fmla="*/ 6760 w 7919"/>
              <a:gd name="T97" fmla="*/ 6795 h 6838"/>
              <a:gd name="T98" fmla="*/ 7015 w 7919"/>
              <a:gd name="T99" fmla="*/ 6766 h 6838"/>
              <a:gd name="T100" fmla="*/ 7046 w 7919"/>
              <a:gd name="T101" fmla="*/ 6622 h 6838"/>
              <a:gd name="T102" fmla="*/ 7054 w 7919"/>
              <a:gd name="T103" fmla="*/ 6540 h 6838"/>
              <a:gd name="T104" fmla="*/ 6498 w 7919"/>
              <a:gd name="T105" fmla="*/ 6266 h 6838"/>
              <a:gd name="T106" fmla="*/ 6068 w 7919"/>
              <a:gd name="T107" fmla="*/ 6138 h 6838"/>
              <a:gd name="T108" fmla="*/ 6268 w 7919"/>
              <a:gd name="T109" fmla="*/ 5880 h 6838"/>
              <a:gd name="T110" fmla="*/ 6806 w 7919"/>
              <a:gd name="T111" fmla="*/ 6003 h 6838"/>
              <a:gd name="T112" fmla="*/ 7223 w 7919"/>
              <a:gd name="T113" fmla="*/ 6022 h 6838"/>
              <a:gd name="T114" fmla="*/ 7334 w 7919"/>
              <a:gd name="T115" fmla="*/ 6006 h 6838"/>
              <a:gd name="T116" fmla="*/ 7008 w 7919"/>
              <a:gd name="T117" fmla="*/ 5610 h 6838"/>
              <a:gd name="T118" fmla="*/ 7609 w 7919"/>
              <a:gd name="T119" fmla="*/ 5552 h 6838"/>
              <a:gd name="T120" fmla="*/ 7829 w 7919"/>
              <a:gd name="T121" fmla="*/ 5340 h 6838"/>
              <a:gd name="T122" fmla="*/ 7869 w 7919"/>
              <a:gd name="T123" fmla="*/ 5170 h 6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919" h="6838">
                <a:moveTo>
                  <a:pt x="7864" y="4895"/>
                </a:moveTo>
                <a:cubicBezTo>
                  <a:pt x="7795" y="4831"/>
                  <a:pt x="7711" y="4793"/>
                  <a:pt x="7626" y="4759"/>
                </a:cubicBezTo>
                <a:cubicBezTo>
                  <a:pt x="7539" y="4725"/>
                  <a:pt x="7450" y="4697"/>
                  <a:pt x="7363" y="4663"/>
                </a:cubicBezTo>
                <a:cubicBezTo>
                  <a:pt x="7342" y="4655"/>
                  <a:pt x="7321" y="4641"/>
                  <a:pt x="7307" y="4624"/>
                </a:cubicBezTo>
                <a:cubicBezTo>
                  <a:pt x="7273" y="4582"/>
                  <a:pt x="7232" y="4552"/>
                  <a:pt x="7179" y="4539"/>
                </a:cubicBezTo>
                <a:cubicBezTo>
                  <a:pt x="7084" y="4515"/>
                  <a:pt x="6995" y="4469"/>
                  <a:pt x="6895" y="4465"/>
                </a:cubicBezTo>
                <a:cubicBezTo>
                  <a:pt x="6848" y="4464"/>
                  <a:pt x="6800" y="4461"/>
                  <a:pt x="6753" y="4457"/>
                </a:cubicBezTo>
                <a:cubicBezTo>
                  <a:pt x="6740" y="4456"/>
                  <a:pt x="6725" y="4450"/>
                  <a:pt x="6715" y="4441"/>
                </a:cubicBezTo>
                <a:cubicBezTo>
                  <a:pt x="6684" y="4413"/>
                  <a:pt x="6656" y="4380"/>
                  <a:pt x="6622" y="4355"/>
                </a:cubicBezTo>
                <a:cubicBezTo>
                  <a:pt x="6606" y="4342"/>
                  <a:pt x="6577" y="4333"/>
                  <a:pt x="6559" y="4339"/>
                </a:cubicBezTo>
                <a:cubicBezTo>
                  <a:pt x="6545" y="4344"/>
                  <a:pt x="6535" y="4372"/>
                  <a:pt x="6530" y="4392"/>
                </a:cubicBezTo>
                <a:cubicBezTo>
                  <a:pt x="6524" y="4416"/>
                  <a:pt x="6525" y="4441"/>
                  <a:pt x="6523" y="4466"/>
                </a:cubicBezTo>
                <a:cubicBezTo>
                  <a:pt x="6521" y="4511"/>
                  <a:pt x="6512" y="4524"/>
                  <a:pt x="6469" y="4527"/>
                </a:cubicBezTo>
                <a:cubicBezTo>
                  <a:pt x="6405" y="4533"/>
                  <a:pt x="6341" y="4532"/>
                  <a:pt x="6292" y="4583"/>
                </a:cubicBezTo>
                <a:cubicBezTo>
                  <a:pt x="6289" y="4586"/>
                  <a:pt x="6276" y="4584"/>
                  <a:pt x="6268" y="4581"/>
                </a:cubicBezTo>
                <a:cubicBezTo>
                  <a:pt x="6243" y="4571"/>
                  <a:pt x="6218" y="4558"/>
                  <a:pt x="6193" y="4549"/>
                </a:cubicBezTo>
                <a:cubicBezTo>
                  <a:pt x="6178" y="4544"/>
                  <a:pt x="6159" y="4540"/>
                  <a:pt x="6147" y="4545"/>
                </a:cubicBezTo>
                <a:cubicBezTo>
                  <a:pt x="6094" y="4568"/>
                  <a:pt x="6042" y="4552"/>
                  <a:pt x="6002" y="4525"/>
                </a:cubicBezTo>
                <a:cubicBezTo>
                  <a:pt x="5804" y="4393"/>
                  <a:pt x="5578" y="4344"/>
                  <a:pt x="5354" y="4288"/>
                </a:cubicBezTo>
                <a:cubicBezTo>
                  <a:pt x="5325" y="4281"/>
                  <a:pt x="5297" y="4269"/>
                  <a:pt x="5269" y="4259"/>
                </a:cubicBezTo>
                <a:cubicBezTo>
                  <a:pt x="5136" y="4211"/>
                  <a:pt x="5004" y="4161"/>
                  <a:pt x="4870" y="4115"/>
                </a:cubicBezTo>
                <a:cubicBezTo>
                  <a:pt x="4786" y="4087"/>
                  <a:pt x="4699" y="4086"/>
                  <a:pt x="4615" y="4120"/>
                </a:cubicBezTo>
                <a:cubicBezTo>
                  <a:pt x="4597" y="4127"/>
                  <a:pt x="4578" y="4129"/>
                  <a:pt x="4561" y="4136"/>
                </a:cubicBezTo>
                <a:cubicBezTo>
                  <a:pt x="4482" y="4169"/>
                  <a:pt x="4399" y="4167"/>
                  <a:pt x="4320" y="4145"/>
                </a:cubicBezTo>
                <a:cubicBezTo>
                  <a:pt x="4176" y="4105"/>
                  <a:pt x="4030" y="4069"/>
                  <a:pt x="3894" y="4012"/>
                </a:cubicBezTo>
                <a:cubicBezTo>
                  <a:pt x="3575" y="3880"/>
                  <a:pt x="3275" y="3711"/>
                  <a:pt x="2984" y="3525"/>
                </a:cubicBezTo>
                <a:cubicBezTo>
                  <a:pt x="2907" y="3475"/>
                  <a:pt x="2844" y="3402"/>
                  <a:pt x="2771" y="3345"/>
                </a:cubicBezTo>
                <a:cubicBezTo>
                  <a:pt x="2670" y="3267"/>
                  <a:pt x="2566" y="3192"/>
                  <a:pt x="2461" y="3118"/>
                </a:cubicBezTo>
                <a:cubicBezTo>
                  <a:pt x="2276" y="2988"/>
                  <a:pt x="2077" y="2886"/>
                  <a:pt x="1866" y="2803"/>
                </a:cubicBezTo>
                <a:cubicBezTo>
                  <a:pt x="1793" y="2775"/>
                  <a:pt x="1730" y="2721"/>
                  <a:pt x="1662" y="2680"/>
                </a:cubicBezTo>
                <a:cubicBezTo>
                  <a:pt x="1576" y="2630"/>
                  <a:pt x="1488" y="2584"/>
                  <a:pt x="1404" y="2531"/>
                </a:cubicBezTo>
                <a:cubicBezTo>
                  <a:pt x="1318" y="2475"/>
                  <a:pt x="1233" y="2416"/>
                  <a:pt x="1153" y="2352"/>
                </a:cubicBezTo>
                <a:cubicBezTo>
                  <a:pt x="1020" y="2245"/>
                  <a:pt x="890" y="2134"/>
                  <a:pt x="762" y="2022"/>
                </a:cubicBezTo>
                <a:cubicBezTo>
                  <a:pt x="637" y="1914"/>
                  <a:pt x="543" y="1781"/>
                  <a:pt x="452" y="1646"/>
                </a:cubicBezTo>
                <a:cubicBezTo>
                  <a:pt x="380" y="1539"/>
                  <a:pt x="323" y="1422"/>
                  <a:pt x="287" y="1300"/>
                </a:cubicBezTo>
                <a:cubicBezTo>
                  <a:pt x="261" y="1215"/>
                  <a:pt x="247" y="1125"/>
                  <a:pt x="272" y="1033"/>
                </a:cubicBezTo>
                <a:cubicBezTo>
                  <a:pt x="364" y="696"/>
                  <a:pt x="758" y="304"/>
                  <a:pt x="1131" y="385"/>
                </a:cubicBezTo>
                <a:cubicBezTo>
                  <a:pt x="1131" y="385"/>
                  <a:pt x="1131" y="385"/>
                  <a:pt x="1131" y="385"/>
                </a:cubicBezTo>
                <a:cubicBezTo>
                  <a:pt x="1157" y="390"/>
                  <a:pt x="1183" y="397"/>
                  <a:pt x="1208" y="405"/>
                </a:cubicBezTo>
                <a:cubicBezTo>
                  <a:pt x="1219" y="409"/>
                  <a:pt x="1229" y="412"/>
                  <a:pt x="1240" y="416"/>
                </a:cubicBezTo>
                <a:cubicBezTo>
                  <a:pt x="1240" y="417"/>
                  <a:pt x="1241" y="417"/>
                  <a:pt x="1242" y="417"/>
                </a:cubicBezTo>
                <a:cubicBezTo>
                  <a:pt x="1281" y="435"/>
                  <a:pt x="1319" y="457"/>
                  <a:pt x="1354" y="481"/>
                </a:cubicBezTo>
                <a:cubicBezTo>
                  <a:pt x="1359" y="485"/>
                  <a:pt x="1364" y="488"/>
                  <a:pt x="1368" y="491"/>
                </a:cubicBezTo>
                <a:cubicBezTo>
                  <a:pt x="1375" y="497"/>
                  <a:pt x="1383" y="503"/>
                  <a:pt x="1389" y="509"/>
                </a:cubicBezTo>
                <a:cubicBezTo>
                  <a:pt x="1406" y="524"/>
                  <a:pt x="1422" y="539"/>
                  <a:pt x="1437" y="555"/>
                </a:cubicBezTo>
                <a:cubicBezTo>
                  <a:pt x="1444" y="563"/>
                  <a:pt x="1452" y="571"/>
                  <a:pt x="1459" y="580"/>
                </a:cubicBezTo>
                <a:cubicBezTo>
                  <a:pt x="1462" y="583"/>
                  <a:pt x="1468" y="592"/>
                  <a:pt x="1472" y="596"/>
                </a:cubicBezTo>
                <a:cubicBezTo>
                  <a:pt x="1480" y="609"/>
                  <a:pt x="1489" y="621"/>
                  <a:pt x="1497" y="634"/>
                </a:cubicBezTo>
                <a:cubicBezTo>
                  <a:pt x="1510" y="656"/>
                  <a:pt x="1522" y="678"/>
                  <a:pt x="1533" y="702"/>
                </a:cubicBezTo>
                <a:cubicBezTo>
                  <a:pt x="1533" y="702"/>
                  <a:pt x="1533" y="702"/>
                  <a:pt x="1533" y="702"/>
                </a:cubicBezTo>
                <a:cubicBezTo>
                  <a:pt x="1537" y="712"/>
                  <a:pt x="1541" y="723"/>
                  <a:pt x="1544" y="734"/>
                </a:cubicBezTo>
                <a:cubicBezTo>
                  <a:pt x="1551" y="755"/>
                  <a:pt x="1557" y="777"/>
                  <a:pt x="1561" y="800"/>
                </a:cubicBezTo>
                <a:cubicBezTo>
                  <a:pt x="1562" y="805"/>
                  <a:pt x="1563" y="811"/>
                  <a:pt x="1564" y="817"/>
                </a:cubicBezTo>
                <a:cubicBezTo>
                  <a:pt x="1565" y="822"/>
                  <a:pt x="1566" y="830"/>
                  <a:pt x="1566" y="833"/>
                </a:cubicBezTo>
                <a:cubicBezTo>
                  <a:pt x="1568" y="860"/>
                  <a:pt x="1569" y="886"/>
                  <a:pt x="1568" y="913"/>
                </a:cubicBezTo>
                <a:cubicBezTo>
                  <a:pt x="1567" y="924"/>
                  <a:pt x="1566" y="936"/>
                  <a:pt x="1565" y="947"/>
                </a:cubicBezTo>
                <a:cubicBezTo>
                  <a:pt x="1565" y="948"/>
                  <a:pt x="1565" y="949"/>
                  <a:pt x="1565" y="950"/>
                </a:cubicBezTo>
                <a:cubicBezTo>
                  <a:pt x="1557" y="992"/>
                  <a:pt x="1547" y="1034"/>
                  <a:pt x="1531" y="1074"/>
                </a:cubicBezTo>
                <a:cubicBezTo>
                  <a:pt x="1529" y="1079"/>
                  <a:pt x="1526" y="1084"/>
                  <a:pt x="1524" y="1090"/>
                </a:cubicBezTo>
                <a:cubicBezTo>
                  <a:pt x="1519" y="1100"/>
                  <a:pt x="1514" y="1110"/>
                  <a:pt x="1508" y="1119"/>
                </a:cubicBezTo>
                <a:cubicBezTo>
                  <a:pt x="1498" y="1136"/>
                  <a:pt x="1488" y="1152"/>
                  <a:pt x="1477" y="1168"/>
                </a:cubicBezTo>
                <a:cubicBezTo>
                  <a:pt x="1474" y="1172"/>
                  <a:pt x="1471" y="1176"/>
                  <a:pt x="1469" y="1178"/>
                </a:cubicBezTo>
                <a:cubicBezTo>
                  <a:pt x="1462" y="1186"/>
                  <a:pt x="1455" y="1194"/>
                  <a:pt x="1447" y="1202"/>
                </a:cubicBezTo>
                <a:cubicBezTo>
                  <a:pt x="1435" y="1214"/>
                  <a:pt x="1424" y="1225"/>
                  <a:pt x="1411" y="1236"/>
                </a:cubicBezTo>
                <a:cubicBezTo>
                  <a:pt x="1405" y="1240"/>
                  <a:pt x="1392" y="1250"/>
                  <a:pt x="1388" y="1253"/>
                </a:cubicBezTo>
                <a:cubicBezTo>
                  <a:pt x="1379" y="1259"/>
                  <a:pt x="1370" y="1265"/>
                  <a:pt x="1360" y="1270"/>
                </a:cubicBezTo>
                <a:cubicBezTo>
                  <a:pt x="1346" y="1278"/>
                  <a:pt x="1332" y="1286"/>
                  <a:pt x="1318" y="1292"/>
                </a:cubicBezTo>
                <a:cubicBezTo>
                  <a:pt x="1316" y="1293"/>
                  <a:pt x="1279" y="1307"/>
                  <a:pt x="1270" y="1310"/>
                </a:cubicBezTo>
                <a:cubicBezTo>
                  <a:pt x="1249" y="1316"/>
                  <a:pt x="1227" y="1322"/>
                  <a:pt x="1206" y="1326"/>
                </a:cubicBezTo>
                <a:cubicBezTo>
                  <a:pt x="1203" y="1326"/>
                  <a:pt x="1200" y="1327"/>
                  <a:pt x="1197" y="1327"/>
                </a:cubicBezTo>
                <a:cubicBezTo>
                  <a:pt x="1197" y="1327"/>
                  <a:pt x="1196" y="1327"/>
                  <a:pt x="1196" y="1327"/>
                </a:cubicBezTo>
                <a:cubicBezTo>
                  <a:pt x="1185" y="1328"/>
                  <a:pt x="1174" y="1329"/>
                  <a:pt x="1163" y="1329"/>
                </a:cubicBezTo>
                <a:cubicBezTo>
                  <a:pt x="1142" y="1330"/>
                  <a:pt x="1120" y="1330"/>
                  <a:pt x="1098" y="1328"/>
                </a:cubicBezTo>
                <a:cubicBezTo>
                  <a:pt x="1095" y="1328"/>
                  <a:pt x="1091" y="1327"/>
                  <a:pt x="1087" y="1326"/>
                </a:cubicBezTo>
                <a:cubicBezTo>
                  <a:pt x="1080" y="1325"/>
                  <a:pt x="1074" y="1324"/>
                  <a:pt x="1067" y="1322"/>
                </a:cubicBezTo>
                <a:cubicBezTo>
                  <a:pt x="1046" y="1317"/>
                  <a:pt x="1025" y="1311"/>
                  <a:pt x="1004" y="1304"/>
                </a:cubicBezTo>
                <a:cubicBezTo>
                  <a:pt x="918" y="1273"/>
                  <a:pt x="820" y="1338"/>
                  <a:pt x="797" y="1421"/>
                </a:cubicBezTo>
                <a:cubicBezTo>
                  <a:pt x="772" y="1514"/>
                  <a:pt x="829" y="1597"/>
                  <a:pt x="915" y="1628"/>
                </a:cubicBezTo>
                <a:cubicBezTo>
                  <a:pt x="1131" y="1705"/>
                  <a:pt x="1401" y="1664"/>
                  <a:pt x="1585" y="1524"/>
                </a:cubicBezTo>
                <a:cubicBezTo>
                  <a:pt x="1676" y="1454"/>
                  <a:pt x="1756" y="1373"/>
                  <a:pt x="1809" y="1269"/>
                </a:cubicBezTo>
                <a:cubicBezTo>
                  <a:pt x="1863" y="1164"/>
                  <a:pt x="1894" y="1054"/>
                  <a:pt x="1902" y="936"/>
                </a:cubicBezTo>
                <a:cubicBezTo>
                  <a:pt x="1917" y="714"/>
                  <a:pt x="1836" y="498"/>
                  <a:pt x="1689" y="334"/>
                </a:cubicBezTo>
                <a:cubicBezTo>
                  <a:pt x="1540" y="168"/>
                  <a:pt x="1335" y="70"/>
                  <a:pt x="1116" y="45"/>
                </a:cubicBezTo>
                <a:cubicBezTo>
                  <a:pt x="730" y="0"/>
                  <a:pt x="452" y="190"/>
                  <a:pt x="238" y="490"/>
                </a:cubicBezTo>
                <a:cubicBezTo>
                  <a:pt x="136" y="632"/>
                  <a:pt x="62" y="786"/>
                  <a:pt x="27" y="962"/>
                </a:cubicBezTo>
                <a:cubicBezTo>
                  <a:pt x="0" y="1100"/>
                  <a:pt x="27" y="1228"/>
                  <a:pt x="62" y="1354"/>
                </a:cubicBezTo>
                <a:cubicBezTo>
                  <a:pt x="146" y="1648"/>
                  <a:pt x="312" y="1898"/>
                  <a:pt x="517" y="2120"/>
                </a:cubicBezTo>
                <a:cubicBezTo>
                  <a:pt x="612" y="2223"/>
                  <a:pt x="723" y="2312"/>
                  <a:pt x="830" y="2403"/>
                </a:cubicBezTo>
                <a:cubicBezTo>
                  <a:pt x="944" y="2501"/>
                  <a:pt x="1058" y="2599"/>
                  <a:pt x="1178" y="2690"/>
                </a:cubicBezTo>
                <a:cubicBezTo>
                  <a:pt x="1258" y="2750"/>
                  <a:pt x="1349" y="2796"/>
                  <a:pt x="1435" y="2848"/>
                </a:cubicBezTo>
                <a:cubicBezTo>
                  <a:pt x="1448" y="2856"/>
                  <a:pt x="1460" y="2864"/>
                  <a:pt x="1474" y="2873"/>
                </a:cubicBezTo>
                <a:cubicBezTo>
                  <a:pt x="1465" y="2885"/>
                  <a:pt x="1458" y="2895"/>
                  <a:pt x="1450" y="2904"/>
                </a:cubicBezTo>
                <a:cubicBezTo>
                  <a:pt x="1367" y="2995"/>
                  <a:pt x="1305" y="3099"/>
                  <a:pt x="1268" y="3214"/>
                </a:cubicBezTo>
                <a:cubicBezTo>
                  <a:pt x="1236" y="3316"/>
                  <a:pt x="1226" y="3422"/>
                  <a:pt x="1234" y="3531"/>
                </a:cubicBezTo>
                <a:cubicBezTo>
                  <a:pt x="1253" y="3782"/>
                  <a:pt x="1349" y="4005"/>
                  <a:pt x="1475" y="4217"/>
                </a:cubicBezTo>
                <a:cubicBezTo>
                  <a:pt x="1494" y="4248"/>
                  <a:pt x="1511" y="4280"/>
                  <a:pt x="1532" y="4310"/>
                </a:cubicBezTo>
                <a:cubicBezTo>
                  <a:pt x="1576" y="4373"/>
                  <a:pt x="1586" y="4445"/>
                  <a:pt x="1576" y="4517"/>
                </a:cubicBezTo>
                <a:cubicBezTo>
                  <a:pt x="1556" y="4661"/>
                  <a:pt x="1530" y="4804"/>
                  <a:pt x="1506" y="4947"/>
                </a:cubicBezTo>
                <a:cubicBezTo>
                  <a:pt x="1495" y="5013"/>
                  <a:pt x="1484" y="5080"/>
                  <a:pt x="1473" y="5146"/>
                </a:cubicBezTo>
                <a:cubicBezTo>
                  <a:pt x="1459" y="5223"/>
                  <a:pt x="1490" y="5290"/>
                  <a:pt x="1524" y="5355"/>
                </a:cubicBezTo>
                <a:cubicBezTo>
                  <a:pt x="1604" y="5506"/>
                  <a:pt x="1680" y="5658"/>
                  <a:pt x="1766" y="5805"/>
                </a:cubicBezTo>
                <a:cubicBezTo>
                  <a:pt x="1815" y="5890"/>
                  <a:pt x="1845" y="5979"/>
                  <a:pt x="1865" y="6073"/>
                </a:cubicBezTo>
                <a:cubicBezTo>
                  <a:pt x="1884" y="6159"/>
                  <a:pt x="1917" y="6236"/>
                  <a:pt x="1989" y="6291"/>
                </a:cubicBezTo>
                <a:cubicBezTo>
                  <a:pt x="2007" y="6304"/>
                  <a:pt x="2027" y="6315"/>
                  <a:pt x="2046" y="6327"/>
                </a:cubicBezTo>
                <a:cubicBezTo>
                  <a:pt x="2072" y="6317"/>
                  <a:pt x="2099" y="6306"/>
                  <a:pt x="2127" y="6295"/>
                </a:cubicBezTo>
                <a:cubicBezTo>
                  <a:pt x="2126" y="6298"/>
                  <a:pt x="2125" y="6302"/>
                  <a:pt x="2125" y="6305"/>
                </a:cubicBezTo>
                <a:cubicBezTo>
                  <a:pt x="2169" y="6315"/>
                  <a:pt x="2213" y="6324"/>
                  <a:pt x="2263" y="6335"/>
                </a:cubicBezTo>
                <a:cubicBezTo>
                  <a:pt x="2263" y="6335"/>
                  <a:pt x="2265" y="6346"/>
                  <a:pt x="2268" y="6366"/>
                </a:cubicBezTo>
                <a:cubicBezTo>
                  <a:pt x="2283" y="6346"/>
                  <a:pt x="2293" y="6332"/>
                  <a:pt x="2304" y="6318"/>
                </a:cubicBezTo>
                <a:cubicBezTo>
                  <a:pt x="2361" y="6315"/>
                  <a:pt x="2422" y="6339"/>
                  <a:pt x="2480" y="6293"/>
                </a:cubicBezTo>
                <a:lnTo>
                  <a:pt x="2480" y="6356"/>
                </a:lnTo>
                <a:cubicBezTo>
                  <a:pt x="2483" y="6357"/>
                  <a:pt x="2486" y="6358"/>
                  <a:pt x="2489" y="6358"/>
                </a:cubicBezTo>
                <a:cubicBezTo>
                  <a:pt x="2519" y="6311"/>
                  <a:pt x="2548" y="6264"/>
                  <a:pt x="2579" y="6213"/>
                </a:cubicBezTo>
                <a:lnTo>
                  <a:pt x="2579" y="6323"/>
                </a:lnTo>
                <a:cubicBezTo>
                  <a:pt x="2634" y="6288"/>
                  <a:pt x="2647" y="6180"/>
                  <a:pt x="2593" y="6124"/>
                </a:cubicBezTo>
                <a:cubicBezTo>
                  <a:pt x="2571" y="6101"/>
                  <a:pt x="2551" y="6074"/>
                  <a:pt x="2536" y="6047"/>
                </a:cubicBezTo>
                <a:cubicBezTo>
                  <a:pt x="2502" y="5985"/>
                  <a:pt x="2455" y="5937"/>
                  <a:pt x="2392" y="5906"/>
                </a:cubicBezTo>
                <a:cubicBezTo>
                  <a:pt x="2302" y="5861"/>
                  <a:pt x="2242" y="5789"/>
                  <a:pt x="2195" y="5703"/>
                </a:cubicBezTo>
                <a:cubicBezTo>
                  <a:pt x="2108" y="5545"/>
                  <a:pt x="2042" y="5379"/>
                  <a:pt x="2015" y="5200"/>
                </a:cubicBezTo>
                <a:cubicBezTo>
                  <a:pt x="1997" y="5088"/>
                  <a:pt x="2029" y="4984"/>
                  <a:pt x="2069" y="4878"/>
                </a:cubicBezTo>
                <a:cubicBezTo>
                  <a:pt x="2130" y="4949"/>
                  <a:pt x="2185" y="5020"/>
                  <a:pt x="2247" y="5084"/>
                </a:cubicBezTo>
                <a:cubicBezTo>
                  <a:pt x="2340" y="5178"/>
                  <a:pt x="2438" y="5266"/>
                  <a:pt x="2533" y="5357"/>
                </a:cubicBezTo>
                <a:cubicBezTo>
                  <a:pt x="2544" y="5367"/>
                  <a:pt x="2552" y="5379"/>
                  <a:pt x="2561" y="5391"/>
                </a:cubicBezTo>
                <a:cubicBezTo>
                  <a:pt x="2636" y="5490"/>
                  <a:pt x="2691" y="5599"/>
                  <a:pt x="2747" y="5709"/>
                </a:cubicBezTo>
                <a:cubicBezTo>
                  <a:pt x="2785" y="5785"/>
                  <a:pt x="2844" y="5835"/>
                  <a:pt x="2934" y="5842"/>
                </a:cubicBezTo>
                <a:cubicBezTo>
                  <a:pt x="3005" y="5847"/>
                  <a:pt x="3075" y="5855"/>
                  <a:pt x="3145" y="5863"/>
                </a:cubicBezTo>
                <a:cubicBezTo>
                  <a:pt x="3153" y="5865"/>
                  <a:pt x="3161" y="5875"/>
                  <a:pt x="3170" y="5882"/>
                </a:cubicBezTo>
                <a:cubicBezTo>
                  <a:pt x="3187" y="5879"/>
                  <a:pt x="3207" y="5872"/>
                  <a:pt x="3228" y="5872"/>
                </a:cubicBezTo>
                <a:cubicBezTo>
                  <a:pt x="3272" y="5873"/>
                  <a:pt x="3296" y="5860"/>
                  <a:pt x="3314" y="5818"/>
                </a:cubicBezTo>
                <a:cubicBezTo>
                  <a:pt x="3316" y="5813"/>
                  <a:pt x="3319" y="5809"/>
                  <a:pt x="3329" y="5805"/>
                </a:cubicBezTo>
                <a:lnTo>
                  <a:pt x="3329" y="5900"/>
                </a:lnTo>
                <a:cubicBezTo>
                  <a:pt x="3374" y="5877"/>
                  <a:pt x="3386" y="5844"/>
                  <a:pt x="3380" y="5763"/>
                </a:cubicBezTo>
                <a:cubicBezTo>
                  <a:pt x="3524" y="5798"/>
                  <a:pt x="3669" y="5831"/>
                  <a:pt x="3796" y="5911"/>
                </a:cubicBezTo>
                <a:cubicBezTo>
                  <a:pt x="3946" y="6006"/>
                  <a:pt x="4115" y="6060"/>
                  <a:pt x="4275" y="6134"/>
                </a:cubicBezTo>
                <a:cubicBezTo>
                  <a:pt x="4391" y="6188"/>
                  <a:pt x="4513" y="6174"/>
                  <a:pt x="4634" y="6176"/>
                </a:cubicBezTo>
                <a:cubicBezTo>
                  <a:pt x="4659" y="6176"/>
                  <a:pt x="4687" y="6177"/>
                  <a:pt x="4707" y="6189"/>
                </a:cubicBezTo>
                <a:cubicBezTo>
                  <a:pt x="4933" y="6330"/>
                  <a:pt x="5184" y="6406"/>
                  <a:pt x="5435" y="6481"/>
                </a:cubicBezTo>
                <a:cubicBezTo>
                  <a:pt x="5485" y="6495"/>
                  <a:pt x="5538" y="6500"/>
                  <a:pt x="5589" y="6510"/>
                </a:cubicBezTo>
                <a:cubicBezTo>
                  <a:pt x="5714" y="6534"/>
                  <a:pt x="5828" y="6586"/>
                  <a:pt x="5943" y="6637"/>
                </a:cubicBezTo>
                <a:cubicBezTo>
                  <a:pt x="6002" y="6663"/>
                  <a:pt x="6063" y="6684"/>
                  <a:pt x="6136" y="6667"/>
                </a:cubicBezTo>
                <a:cubicBezTo>
                  <a:pt x="6128" y="6712"/>
                  <a:pt x="6156" y="6734"/>
                  <a:pt x="6184" y="6752"/>
                </a:cubicBezTo>
                <a:cubicBezTo>
                  <a:pt x="6225" y="6780"/>
                  <a:pt x="6264" y="6810"/>
                  <a:pt x="6318" y="6811"/>
                </a:cubicBezTo>
                <a:cubicBezTo>
                  <a:pt x="6382" y="6814"/>
                  <a:pt x="6446" y="6820"/>
                  <a:pt x="6510" y="6825"/>
                </a:cubicBezTo>
                <a:cubicBezTo>
                  <a:pt x="6518" y="6826"/>
                  <a:pt x="6526" y="6833"/>
                  <a:pt x="6538" y="6838"/>
                </a:cubicBezTo>
                <a:cubicBezTo>
                  <a:pt x="6545" y="6827"/>
                  <a:pt x="6554" y="6814"/>
                  <a:pt x="6563" y="6801"/>
                </a:cubicBezTo>
                <a:cubicBezTo>
                  <a:pt x="6627" y="6803"/>
                  <a:pt x="6694" y="6810"/>
                  <a:pt x="6759" y="6780"/>
                </a:cubicBezTo>
                <a:cubicBezTo>
                  <a:pt x="6759" y="6786"/>
                  <a:pt x="6760" y="6795"/>
                  <a:pt x="6760" y="6795"/>
                </a:cubicBezTo>
                <a:cubicBezTo>
                  <a:pt x="6835" y="6767"/>
                  <a:pt x="6911" y="6740"/>
                  <a:pt x="6990" y="6711"/>
                </a:cubicBezTo>
                <a:cubicBezTo>
                  <a:pt x="6996" y="6733"/>
                  <a:pt x="7001" y="6749"/>
                  <a:pt x="7006" y="6766"/>
                </a:cubicBezTo>
                <a:cubicBezTo>
                  <a:pt x="7009" y="6766"/>
                  <a:pt x="7012" y="6766"/>
                  <a:pt x="7015" y="6766"/>
                </a:cubicBezTo>
                <a:cubicBezTo>
                  <a:pt x="7018" y="6743"/>
                  <a:pt x="7021" y="6720"/>
                  <a:pt x="7024" y="6696"/>
                </a:cubicBezTo>
                <a:cubicBezTo>
                  <a:pt x="7027" y="6672"/>
                  <a:pt x="7031" y="6648"/>
                  <a:pt x="7035" y="6624"/>
                </a:cubicBezTo>
                <a:lnTo>
                  <a:pt x="7046" y="6622"/>
                </a:lnTo>
                <a:cubicBezTo>
                  <a:pt x="7054" y="6655"/>
                  <a:pt x="7063" y="6688"/>
                  <a:pt x="7075" y="6730"/>
                </a:cubicBezTo>
                <a:cubicBezTo>
                  <a:pt x="7083" y="6710"/>
                  <a:pt x="7092" y="6695"/>
                  <a:pt x="7094" y="6679"/>
                </a:cubicBezTo>
                <a:cubicBezTo>
                  <a:pt x="7101" y="6627"/>
                  <a:pt x="7092" y="6577"/>
                  <a:pt x="7054" y="6540"/>
                </a:cubicBezTo>
                <a:cubicBezTo>
                  <a:pt x="7004" y="6491"/>
                  <a:pt x="6952" y="6443"/>
                  <a:pt x="6895" y="6402"/>
                </a:cubicBezTo>
                <a:cubicBezTo>
                  <a:pt x="6854" y="6372"/>
                  <a:pt x="6805" y="6348"/>
                  <a:pt x="6756" y="6332"/>
                </a:cubicBezTo>
                <a:cubicBezTo>
                  <a:pt x="6672" y="6306"/>
                  <a:pt x="6584" y="6289"/>
                  <a:pt x="6498" y="6266"/>
                </a:cubicBezTo>
                <a:cubicBezTo>
                  <a:pt x="6415" y="6244"/>
                  <a:pt x="6334" y="6219"/>
                  <a:pt x="6251" y="6196"/>
                </a:cubicBezTo>
                <a:cubicBezTo>
                  <a:pt x="6220" y="6188"/>
                  <a:pt x="6187" y="6185"/>
                  <a:pt x="6157" y="6175"/>
                </a:cubicBezTo>
                <a:cubicBezTo>
                  <a:pt x="6126" y="6166"/>
                  <a:pt x="6093" y="6157"/>
                  <a:pt x="6068" y="6138"/>
                </a:cubicBezTo>
                <a:cubicBezTo>
                  <a:pt x="5979" y="6070"/>
                  <a:pt x="5892" y="5997"/>
                  <a:pt x="5796" y="5920"/>
                </a:cubicBezTo>
                <a:cubicBezTo>
                  <a:pt x="5848" y="5920"/>
                  <a:pt x="5890" y="5924"/>
                  <a:pt x="5931" y="5919"/>
                </a:cubicBezTo>
                <a:cubicBezTo>
                  <a:pt x="6043" y="5908"/>
                  <a:pt x="6155" y="5891"/>
                  <a:pt x="6268" y="5880"/>
                </a:cubicBezTo>
                <a:cubicBezTo>
                  <a:pt x="6365" y="5871"/>
                  <a:pt x="6461" y="5879"/>
                  <a:pt x="6558" y="5888"/>
                </a:cubicBezTo>
                <a:cubicBezTo>
                  <a:pt x="6621" y="5894"/>
                  <a:pt x="6647" y="5944"/>
                  <a:pt x="6696" y="5962"/>
                </a:cubicBezTo>
                <a:cubicBezTo>
                  <a:pt x="6733" y="5976"/>
                  <a:pt x="6769" y="5999"/>
                  <a:pt x="6806" y="6003"/>
                </a:cubicBezTo>
                <a:cubicBezTo>
                  <a:pt x="6907" y="6014"/>
                  <a:pt x="7009" y="6019"/>
                  <a:pt x="7111" y="6023"/>
                </a:cubicBezTo>
                <a:cubicBezTo>
                  <a:pt x="7137" y="6024"/>
                  <a:pt x="7164" y="6013"/>
                  <a:pt x="7190" y="6010"/>
                </a:cubicBezTo>
                <a:cubicBezTo>
                  <a:pt x="7200" y="6009"/>
                  <a:pt x="7211" y="6017"/>
                  <a:pt x="7223" y="6022"/>
                </a:cubicBezTo>
                <a:cubicBezTo>
                  <a:pt x="7246" y="5990"/>
                  <a:pt x="7318" y="5998"/>
                  <a:pt x="7315" y="5927"/>
                </a:cubicBezTo>
                <a:cubicBezTo>
                  <a:pt x="7319" y="5929"/>
                  <a:pt x="7323" y="5930"/>
                  <a:pt x="7326" y="5932"/>
                </a:cubicBezTo>
                <a:cubicBezTo>
                  <a:pt x="7329" y="5957"/>
                  <a:pt x="7331" y="5981"/>
                  <a:pt x="7334" y="6006"/>
                </a:cubicBezTo>
                <a:cubicBezTo>
                  <a:pt x="7369" y="5979"/>
                  <a:pt x="7374" y="5917"/>
                  <a:pt x="7339" y="5872"/>
                </a:cubicBezTo>
                <a:cubicBezTo>
                  <a:pt x="7257" y="5764"/>
                  <a:pt x="7163" y="5671"/>
                  <a:pt x="7032" y="5622"/>
                </a:cubicBezTo>
                <a:cubicBezTo>
                  <a:pt x="7028" y="5620"/>
                  <a:pt x="7024" y="5618"/>
                  <a:pt x="7008" y="5610"/>
                </a:cubicBezTo>
                <a:cubicBezTo>
                  <a:pt x="7042" y="5594"/>
                  <a:pt x="7067" y="5578"/>
                  <a:pt x="7094" y="5569"/>
                </a:cubicBezTo>
                <a:cubicBezTo>
                  <a:pt x="7204" y="5533"/>
                  <a:pt x="7317" y="5513"/>
                  <a:pt x="7431" y="5515"/>
                </a:cubicBezTo>
                <a:cubicBezTo>
                  <a:pt x="7491" y="5516"/>
                  <a:pt x="7550" y="5540"/>
                  <a:pt x="7609" y="5552"/>
                </a:cubicBezTo>
                <a:cubicBezTo>
                  <a:pt x="7668" y="5565"/>
                  <a:pt x="7726" y="5570"/>
                  <a:pt x="7777" y="5531"/>
                </a:cubicBezTo>
                <a:cubicBezTo>
                  <a:pt x="7829" y="5493"/>
                  <a:pt x="7843" y="5434"/>
                  <a:pt x="7856" y="5376"/>
                </a:cubicBezTo>
                <a:cubicBezTo>
                  <a:pt x="7858" y="5366"/>
                  <a:pt x="7837" y="5353"/>
                  <a:pt x="7829" y="5340"/>
                </a:cubicBezTo>
                <a:cubicBezTo>
                  <a:pt x="7824" y="5331"/>
                  <a:pt x="7818" y="5318"/>
                  <a:pt x="7821" y="5309"/>
                </a:cubicBezTo>
                <a:cubicBezTo>
                  <a:pt x="7835" y="5265"/>
                  <a:pt x="7852" y="5221"/>
                  <a:pt x="7868" y="5177"/>
                </a:cubicBezTo>
                <a:cubicBezTo>
                  <a:pt x="7869" y="5175"/>
                  <a:pt x="7868" y="5172"/>
                  <a:pt x="7869" y="5170"/>
                </a:cubicBezTo>
                <a:cubicBezTo>
                  <a:pt x="7919" y="5099"/>
                  <a:pt x="7884" y="5020"/>
                  <a:pt x="7888" y="4945"/>
                </a:cubicBezTo>
                <a:cubicBezTo>
                  <a:pt x="7889" y="4929"/>
                  <a:pt x="7877" y="4907"/>
                  <a:pt x="7864" y="48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4" name="bandicoot-mammal-silhouette-side-view_47044"/>
          <p:cNvSpPr>
            <a:spLocks noChangeAspect="1"/>
          </p:cNvSpPr>
          <p:nvPr/>
        </p:nvSpPr>
        <p:spPr bwMode="auto">
          <a:xfrm>
            <a:off x="7749702" y="5315908"/>
            <a:ext cx="356551" cy="209889"/>
          </a:xfrm>
          <a:custGeom>
            <a:avLst/>
            <a:gdLst>
              <a:gd name="T0" fmla="*/ 674 w 7737"/>
              <a:gd name="T1" fmla="*/ 2760 h 4561"/>
              <a:gd name="T2" fmla="*/ 1430 w 7737"/>
              <a:gd name="T3" fmla="*/ 2478 h 4561"/>
              <a:gd name="T4" fmla="*/ 1486 w 7737"/>
              <a:gd name="T5" fmla="*/ 2470 h 4561"/>
              <a:gd name="T6" fmla="*/ 1059 w 7737"/>
              <a:gd name="T7" fmla="*/ 3035 h 4561"/>
              <a:gd name="T8" fmla="*/ 561 w 7737"/>
              <a:gd name="T9" fmla="*/ 3348 h 4561"/>
              <a:gd name="T10" fmla="*/ 576 w 7737"/>
              <a:gd name="T11" fmla="*/ 3551 h 4561"/>
              <a:gd name="T12" fmla="*/ 911 w 7737"/>
              <a:gd name="T13" fmla="*/ 3396 h 4561"/>
              <a:gd name="T14" fmla="*/ 835 w 7737"/>
              <a:gd name="T15" fmla="*/ 3778 h 4561"/>
              <a:gd name="T16" fmla="*/ 899 w 7737"/>
              <a:gd name="T17" fmla="*/ 3767 h 4561"/>
              <a:gd name="T18" fmla="*/ 1022 w 7737"/>
              <a:gd name="T19" fmla="*/ 3760 h 4561"/>
              <a:gd name="T20" fmla="*/ 2261 w 7737"/>
              <a:gd name="T21" fmla="*/ 3125 h 4561"/>
              <a:gd name="T22" fmla="*/ 3126 w 7737"/>
              <a:gd name="T23" fmla="*/ 3063 h 4561"/>
              <a:gd name="T24" fmla="*/ 3378 w 7737"/>
              <a:gd name="T25" fmla="*/ 3427 h 4561"/>
              <a:gd name="T26" fmla="*/ 2750 w 7737"/>
              <a:gd name="T27" fmla="*/ 3481 h 4561"/>
              <a:gd name="T28" fmla="*/ 1816 w 7737"/>
              <a:gd name="T29" fmla="*/ 3814 h 4561"/>
              <a:gd name="T30" fmla="*/ 2090 w 7737"/>
              <a:gd name="T31" fmla="*/ 3906 h 4561"/>
              <a:gd name="T32" fmla="*/ 2446 w 7737"/>
              <a:gd name="T33" fmla="*/ 3788 h 4561"/>
              <a:gd name="T34" fmla="*/ 2026 w 7737"/>
              <a:gd name="T35" fmla="*/ 4365 h 4561"/>
              <a:gd name="T36" fmla="*/ 2438 w 7737"/>
              <a:gd name="T37" fmla="*/ 4242 h 4561"/>
              <a:gd name="T38" fmla="*/ 2723 w 7737"/>
              <a:gd name="T39" fmla="*/ 4540 h 4561"/>
              <a:gd name="T40" fmla="*/ 2757 w 7737"/>
              <a:gd name="T41" fmla="*/ 4555 h 4561"/>
              <a:gd name="T42" fmla="*/ 3189 w 7737"/>
              <a:gd name="T43" fmla="*/ 4271 h 4561"/>
              <a:gd name="T44" fmla="*/ 5029 w 7737"/>
              <a:gd name="T45" fmla="*/ 4165 h 4561"/>
              <a:gd name="T46" fmla="*/ 5102 w 7737"/>
              <a:gd name="T47" fmla="*/ 3810 h 4561"/>
              <a:gd name="T48" fmla="*/ 7271 w 7737"/>
              <a:gd name="T49" fmla="*/ 3559 h 4561"/>
              <a:gd name="T50" fmla="*/ 7190 w 7737"/>
              <a:gd name="T51" fmla="*/ 2221 h 4561"/>
              <a:gd name="T52" fmla="*/ 6457 w 7737"/>
              <a:gd name="T53" fmla="*/ 3430 h 4561"/>
              <a:gd name="T54" fmla="*/ 5767 w 7737"/>
              <a:gd name="T55" fmla="*/ 2516 h 4561"/>
              <a:gd name="T56" fmla="*/ 4186 w 7737"/>
              <a:gd name="T57" fmla="*/ 265 h 4561"/>
              <a:gd name="T58" fmla="*/ 2400 w 7737"/>
              <a:gd name="T59" fmla="*/ 647 h 4561"/>
              <a:gd name="T60" fmla="*/ 2059 w 7737"/>
              <a:gd name="T61" fmla="*/ 953 h 4561"/>
              <a:gd name="T62" fmla="*/ 1990 w 7737"/>
              <a:gd name="T63" fmla="*/ 1103 h 4561"/>
              <a:gd name="T64" fmla="*/ 1982 w 7737"/>
              <a:gd name="T65" fmla="*/ 1021 h 4561"/>
              <a:gd name="T66" fmla="*/ 1932 w 7737"/>
              <a:gd name="T67" fmla="*/ 345 h 4561"/>
              <a:gd name="T68" fmla="*/ 1895 w 7737"/>
              <a:gd name="T69" fmla="*/ 227 h 4561"/>
              <a:gd name="T70" fmla="*/ 1786 w 7737"/>
              <a:gd name="T71" fmla="*/ 191 h 4561"/>
              <a:gd name="T72" fmla="*/ 1519 w 7737"/>
              <a:gd name="T73" fmla="*/ 521 h 4561"/>
              <a:gd name="T74" fmla="*/ 1448 w 7737"/>
              <a:gd name="T75" fmla="*/ 171 h 4561"/>
              <a:gd name="T76" fmla="*/ 1412 w 7737"/>
              <a:gd name="T77" fmla="*/ 67 h 4561"/>
              <a:gd name="T78" fmla="*/ 1303 w 7737"/>
              <a:gd name="T79" fmla="*/ 43 h 4561"/>
              <a:gd name="T80" fmla="*/ 1248 w 7737"/>
              <a:gd name="T81" fmla="*/ 72 h 4561"/>
              <a:gd name="T82" fmla="*/ 921 w 7737"/>
              <a:gd name="T83" fmla="*/ 605 h 4561"/>
              <a:gd name="T84" fmla="*/ 424 w 7737"/>
              <a:gd name="T85" fmla="*/ 1686 h 4561"/>
              <a:gd name="T86" fmla="*/ 315 w 7737"/>
              <a:gd name="T87" fmla="*/ 2122 h 4561"/>
              <a:gd name="T88" fmla="*/ 57 w 7737"/>
              <a:gd name="T89" fmla="*/ 2704 h 4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737" h="4561">
                <a:moveTo>
                  <a:pt x="143" y="3158"/>
                </a:moveTo>
                <a:cubicBezTo>
                  <a:pt x="234" y="3155"/>
                  <a:pt x="352" y="3163"/>
                  <a:pt x="376" y="3045"/>
                </a:cubicBezTo>
                <a:cubicBezTo>
                  <a:pt x="410" y="2873"/>
                  <a:pt x="526" y="2800"/>
                  <a:pt x="674" y="2760"/>
                </a:cubicBezTo>
                <a:cubicBezTo>
                  <a:pt x="764" y="2736"/>
                  <a:pt x="859" y="2727"/>
                  <a:pt x="952" y="2718"/>
                </a:cubicBezTo>
                <a:cubicBezTo>
                  <a:pt x="1110" y="2703"/>
                  <a:pt x="1255" y="2661"/>
                  <a:pt x="1364" y="2536"/>
                </a:cubicBezTo>
                <a:cubicBezTo>
                  <a:pt x="1381" y="2516"/>
                  <a:pt x="1402" y="2501"/>
                  <a:pt x="1430" y="2478"/>
                </a:cubicBezTo>
                <a:cubicBezTo>
                  <a:pt x="1435" y="2475"/>
                  <a:pt x="1444" y="2470"/>
                  <a:pt x="1450" y="2468"/>
                </a:cubicBezTo>
                <a:cubicBezTo>
                  <a:pt x="1457" y="2467"/>
                  <a:pt x="1463" y="2465"/>
                  <a:pt x="1469" y="2463"/>
                </a:cubicBezTo>
                <a:cubicBezTo>
                  <a:pt x="1475" y="2461"/>
                  <a:pt x="1483" y="2464"/>
                  <a:pt x="1486" y="2470"/>
                </a:cubicBezTo>
                <a:cubicBezTo>
                  <a:pt x="1528" y="2547"/>
                  <a:pt x="1573" y="2613"/>
                  <a:pt x="1596" y="2687"/>
                </a:cubicBezTo>
                <a:cubicBezTo>
                  <a:pt x="1627" y="2781"/>
                  <a:pt x="1566" y="2848"/>
                  <a:pt x="1483" y="2882"/>
                </a:cubicBezTo>
                <a:cubicBezTo>
                  <a:pt x="1343" y="2937"/>
                  <a:pt x="1198" y="2978"/>
                  <a:pt x="1059" y="3035"/>
                </a:cubicBezTo>
                <a:cubicBezTo>
                  <a:pt x="925" y="3091"/>
                  <a:pt x="793" y="3155"/>
                  <a:pt x="665" y="3225"/>
                </a:cubicBezTo>
                <a:cubicBezTo>
                  <a:pt x="622" y="3249"/>
                  <a:pt x="592" y="3297"/>
                  <a:pt x="558" y="3337"/>
                </a:cubicBezTo>
                <a:cubicBezTo>
                  <a:pt x="553" y="3341"/>
                  <a:pt x="555" y="3346"/>
                  <a:pt x="561" y="3348"/>
                </a:cubicBezTo>
                <a:cubicBezTo>
                  <a:pt x="567" y="3349"/>
                  <a:pt x="573" y="3351"/>
                  <a:pt x="579" y="3352"/>
                </a:cubicBezTo>
                <a:cubicBezTo>
                  <a:pt x="585" y="3354"/>
                  <a:pt x="590" y="3360"/>
                  <a:pt x="589" y="3366"/>
                </a:cubicBezTo>
                <a:cubicBezTo>
                  <a:pt x="585" y="3426"/>
                  <a:pt x="581" y="3486"/>
                  <a:pt x="576" y="3551"/>
                </a:cubicBezTo>
                <a:cubicBezTo>
                  <a:pt x="575" y="3557"/>
                  <a:pt x="579" y="3560"/>
                  <a:pt x="585" y="3558"/>
                </a:cubicBezTo>
                <a:cubicBezTo>
                  <a:pt x="694" y="3501"/>
                  <a:pt x="773" y="3376"/>
                  <a:pt x="903" y="3384"/>
                </a:cubicBezTo>
                <a:cubicBezTo>
                  <a:pt x="909" y="3385"/>
                  <a:pt x="913" y="3390"/>
                  <a:pt x="911" y="3396"/>
                </a:cubicBezTo>
                <a:cubicBezTo>
                  <a:pt x="879" y="3519"/>
                  <a:pt x="847" y="3638"/>
                  <a:pt x="816" y="3757"/>
                </a:cubicBezTo>
                <a:cubicBezTo>
                  <a:pt x="814" y="3764"/>
                  <a:pt x="818" y="3770"/>
                  <a:pt x="823" y="3773"/>
                </a:cubicBezTo>
                <a:lnTo>
                  <a:pt x="835" y="3778"/>
                </a:lnTo>
                <a:cubicBezTo>
                  <a:pt x="840" y="3781"/>
                  <a:pt x="849" y="3780"/>
                  <a:pt x="855" y="3778"/>
                </a:cubicBezTo>
                <a:cubicBezTo>
                  <a:pt x="865" y="3772"/>
                  <a:pt x="876" y="3767"/>
                  <a:pt x="886" y="3761"/>
                </a:cubicBezTo>
                <a:cubicBezTo>
                  <a:pt x="892" y="3759"/>
                  <a:pt x="898" y="3761"/>
                  <a:pt x="899" y="3767"/>
                </a:cubicBezTo>
                <a:cubicBezTo>
                  <a:pt x="907" y="3798"/>
                  <a:pt x="915" y="3829"/>
                  <a:pt x="925" y="3870"/>
                </a:cubicBezTo>
                <a:cubicBezTo>
                  <a:pt x="927" y="3876"/>
                  <a:pt x="931" y="3877"/>
                  <a:pt x="935" y="3872"/>
                </a:cubicBezTo>
                <a:cubicBezTo>
                  <a:pt x="969" y="3828"/>
                  <a:pt x="996" y="3794"/>
                  <a:pt x="1022" y="3760"/>
                </a:cubicBezTo>
                <a:cubicBezTo>
                  <a:pt x="1103" y="3654"/>
                  <a:pt x="1209" y="3589"/>
                  <a:pt x="1338" y="3556"/>
                </a:cubicBezTo>
                <a:cubicBezTo>
                  <a:pt x="1387" y="3543"/>
                  <a:pt x="1450" y="3528"/>
                  <a:pt x="1478" y="3491"/>
                </a:cubicBezTo>
                <a:cubicBezTo>
                  <a:pt x="1675" y="3228"/>
                  <a:pt x="1960" y="3164"/>
                  <a:pt x="2261" y="3125"/>
                </a:cubicBezTo>
                <a:cubicBezTo>
                  <a:pt x="2417" y="3105"/>
                  <a:pt x="2569" y="3057"/>
                  <a:pt x="2725" y="3036"/>
                </a:cubicBezTo>
                <a:cubicBezTo>
                  <a:pt x="2839" y="3022"/>
                  <a:pt x="2956" y="3030"/>
                  <a:pt x="3071" y="3032"/>
                </a:cubicBezTo>
                <a:cubicBezTo>
                  <a:pt x="3090" y="3033"/>
                  <a:pt x="3113" y="3048"/>
                  <a:pt x="3126" y="3063"/>
                </a:cubicBezTo>
                <a:cubicBezTo>
                  <a:pt x="3208" y="3160"/>
                  <a:pt x="3289" y="3259"/>
                  <a:pt x="3373" y="3361"/>
                </a:cubicBezTo>
                <a:cubicBezTo>
                  <a:pt x="3377" y="3366"/>
                  <a:pt x="3380" y="3375"/>
                  <a:pt x="3380" y="3381"/>
                </a:cubicBezTo>
                <a:cubicBezTo>
                  <a:pt x="3378" y="3396"/>
                  <a:pt x="3378" y="3412"/>
                  <a:pt x="3378" y="3427"/>
                </a:cubicBezTo>
                <a:cubicBezTo>
                  <a:pt x="3378" y="3437"/>
                  <a:pt x="3378" y="3447"/>
                  <a:pt x="3379" y="3457"/>
                </a:cubicBezTo>
                <a:cubicBezTo>
                  <a:pt x="3379" y="3464"/>
                  <a:pt x="3375" y="3469"/>
                  <a:pt x="3369" y="3470"/>
                </a:cubicBezTo>
                <a:cubicBezTo>
                  <a:pt x="3169" y="3500"/>
                  <a:pt x="2971" y="3550"/>
                  <a:pt x="2750" y="3481"/>
                </a:cubicBezTo>
                <a:cubicBezTo>
                  <a:pt x="2567" y="3424"/>
                  <a:pt x="2352" y="3428"/>
                  <a:pt x="2159" y="3457"/>
                </a:cubicBezTo>
                <a:cubicBezTo>
                  <a:pt x="1987" y="3482"/>
                  <a:pt x="1902" y="3645"/>
                  <a:pt x="1811" y="3807"/>
                </a:cubicBezTo>
                <a:cubicBezTo>
                  <a:pt x="1808" y="3813"/>
                  <a:pt x="1810" y="3816"/>
                  <a:pt x="1816" y="3814"/>
                </a:cubicBezTo>
                <a:cubicBezTo>
                  <a:pt x="1930" y="3780"/>
                  <a:pt x="2025" y="3752"/>
                  <a:pt x="2139" y="3719"/>
                </a:cubicBezTo>
                <a:cubicBezTo>
                  <a:pt x="2145" y="3717"/>
                  <a:pt x="2148" y="3721"/>
                  <a:pt x="2146" y="3727"/>
                </a:cubicBezTo>
                <a:cubicBezTo>
                  <a:pt x="2123" y="3800"/>
                  <a:pt x="2108" y="3849"/>
                  <a:pt x="2090" y="3906"/>
                </a:cubicBezTo>
                <a:cubicBezTo>
                  <a:pt x="2088" y="3912"/>
                  <a:pt x="2091" y="3915"/>
                  <a:pt x="2097" y="3912"/>
                </a:cubicBezTo>
                <a:cubicBezTo>
                  <a:pt x="2214" y="3867"/>
                  <a:pt x="2322" y="3824"/>
                  <a:pt x="2430" y="3782"/>
                </a:cubicBezTo>
                <a:cubicBezTo>
                  <a:pt x="2436" y="3780"/>
                  <a:pt x="2443" y="3783"/>
                  <a:pt x="2446" y="3788"/>
                </a:cubicBezTo>
                <a:cubicBezTo>
                  <a:pt x="2449" y="3794"/>
                  <a:pt x="2452" y="3799"/>
                  <a:pt x="2455" y="3804"/>
                </a:cubicBezTo>
                <a:cubicBezTo>
                  <a:pt x="2458" y="3810"/>
                  <a:pt x="2456" y="3818"/>
                  <a:pt x="2451" y="3821"/>
                </a:cubicBezTo>
                <a:cubicBezTo>
                  <a:pt x="2265" y="3961"/>
                  <a:pt x="2020" y="4056"/>
                  <a:pt x="2026" y="4365"/>
                </a:cubicBezTo>
                <a:cubicBezTo>
                  <a:pt x="2026" y="4372"/>
                  <a:pt x="2030" y="4374"/>
                  <a:pt x="2036" y="4371"/>
                </a:cubicBezTo>
                <a:cubicBezTo>
                  <a:pt x="2075" y="4348"/>
                  <a:pt x="2101" y="4334"/>
                  <a:pt x="2126" y="4317"/>
                </a:cubicBezTo>
                <a:cubicBezTo>
                  <a:pt x="2220" y="4254"/>
                  <a:pt x="2311" y="4203"/>
                  <a:pt x="2438" y="4242"/>
                </a:cubicBezTo>
                <a:cubicBezTo>
                  <a:pt x="2504" y="4262"/>
                  <a:pt x="2586" y="4237"/>
                  <a:pt x="2660" y="4225"/>
                </a:cubicBezTo>
                <a:cubicBezTo>
                  <a:pt x="2771" y="4207"/>
                  <a:pt x="2800" y="4238"/>
                  <a:pt x="2769" y="4351"/>
                </a:cubicBezTo>
                <a:cubicBezTo>
                  <a:pt x="2752" y="4414"/>
                  <a:pt x="2738" y="4477"/>
                  <a:pt x="2723" y="4540"/>
                </a:cubicBezTo>
                <a:cubicBezTo>
                  <a:pt x="2721" y="4546"/>
                  <a:pt x="2725" y="4553"/>
                  <a:pt x="2731" y="4555"/>
                </a:cubicBezTo>
                <a:cubicBezTo>
                  <a:pt x="2733" y="4556"/>
                  <a:pt x="2736" y="4557"/>
                  <a:pt x="2738" y="4558"/>
                </a:cubicBezTo>
                <a:cubicBezTo>
                  <a:pt x="2744" y="4561"/>
                  <a:pt x="2752" y="4559"/>
                  <a:pt x="2757" y="4555"/>
                </a:cubicBezTo>
                <a:cubicBezTo>
                  <a:pt x="2774" y="4538"/>
                  <a:pt x="2791" y="4522"/>
                  <a:pt x="2805" y="4502"/>
                </a:cubicBezTo>
                <a:cubicBezTo>
                  <a:pt x="2864" y="4421"/>
                  <a:pt x="2931" y="4359"/>
                  <a:pt x="3039" y="4345"/>
                </a:cubicBezTo>
                <a:cubicBezTo>
                  <a:pt x="3092" y="4338"/>
                  <a:pt x="3148" y="4307"/>
                  <a:pt x="3189" y="4271"/>
                </a:cubicBezTo>
                <a:cubicBezTo>
                  <a:pt x="3480" y="4021"/>
                  <a:pt x="3824" y="4021"/>
                  <a:pt x="4173" y="4067"/>
                </a:cubicBezTo>
                <a:cubicBezTo>
                  <a:pt x="4359" y="4091"/>
                  <a:pt x="4541" y="4144"/>
                  <a:pt x="4727" y="4171"/>
                </a:cubicBezTo>
                <a:cubicBezTo>
                  <a:pt x="4826" y="4186"/>
                  <a:pt x="4935" y="4191"/>
                  <a:pt x="5029" y="4165"/>
                </a:cubicBezTo>
                <a:cubicBezTo>
                  <a:pt x="5098" y="4146"/>
                  <a:pt x="5171" y="4078"/>
                  <a:pt x="5202" y="4013"/>
                </a:cubicBezTo>
                <a:cubicBezTo>
                  <a:pt x="5220" y="3976"/>
                  <a:pt x="5159" y="3900"/>
                  <a:pt x="5132" y="3843"/>
                </a:cubicBezTo>
                <a:cubicBezTo>
                  <a:pt x="5126" y="3830"/>
                  <a:pt x="5112" y="3821"/>
                  <a:pt x="5102" y="3810"/>
                </a:cubicBezTo>
                <a:cubicBezTo>
                  <a:pt x="4994" y="3691"/>
                  <a:pt x="4986" y="3614"/>
                  <a:pt x="5068" y="3525"/>
                </a:cubicBezTo>
                <a:cubicBezTo>
                  <a:pt x="5189" y="3394"/>
                  <a:pt x="5269" y="3379"/>
                  <a:pt x="5396" y="3493"/>
                </a:cubicBezTo>
                <a:cubicBezTo>
                  <a:pt x="5883" y="3932"/>
                  <a:pt x="6721" y="3935"/>
                  <a:pt x="7271" y="3559"/>
                </a:cubicBezTo>
                <a:cubicBezTo>
                  <a:pt x="7556" y="3365"/>
                  <a:pt x="7737" y="3107"/>
                  <a:pt x="7705" y="2746"/>
                </a:cubicBezTo>
                <a:cubicBezTo>
                  <a:pt x="7684" y="2511"/>
                  <a:pt x="7575" y="2321"/>
                  <a:pt x="7349" y="2222"/>
                </a:cubicBezTo>
                <a:cubicBezTo>
                  <a:pt x="7303" y="2202"/>
                  <a:pt x="7239" y="2207"/>
                  <a:pt x="7190" y="2221"/>
                </a:cubicBezTo>
                <a:cubicBezTo>
                  <a:pt x="7176" y="2225"/>
                  <a:pt x="7178" y="2306"/>
                  <a:pt x="7184" y="2351"/>
                </a:cubicBezTo>
                <a:cubicBezTo>
                  <a:pt x="7198" y="2474"/>
                  <a:pt x="7217" y="2597"/>
                  <a:pt x="7234" y="2720"/>
                </a:cubicBezTo>
                <a:cubicBezTo>
                  <a:pt x="7234" y="2720"/>
                  <a:pt x="7271" y="3486"/>
                  <a:pt x="6457" y="3430"/>
                </a:cubicBezTo>
                <a:cubicBezTo>
                  <a:pt x="5780" y="3383"/>
                  <a:pt x="5690" y="2987"/>
                  <a:pt x="5741" y="2641"/>
                </a:cubicBezTo>
                <a:cubicBezTo>
                  <a:pt x="5742" y="2634"/>
                  <a:pt x="5744" y="2625"/>
                  <a:pt x="5746" y="2619"/>
                </a:cubicBezTo>
                <a:cubicBezTo>
                  <a:pt x="5756" y="2585"/>
                  <a:pt x="5763" y="2550"/>
                  <a:pt x="5767" y="2516"/>
                </a:cubicBezTo>
                <a:cubicBezTo>
                  <a:pt x="5768" y="2509"/>
                  <a:pt x="5769" y="2499"/>
                  <a:pt x="5771" y="2493"/>
                </a:cubicBezTo>
                <a:cubicBezTo>
                  <a:pt x="5775" y="2476"/>
                  <a:pt x="5780" y="2458"/>
                  <a:pt x="5785" y="2441"/>
                </a:cubicBezTo>
                <a:cubicBezTo>
                  <a:pt x="5892" y="2068"/>
                  <a:pt x="5858" y="446"/>
                  <a:pt x="4186" y="265"/>
                </a:cubicBezTo>
                <a:cubicBezTo>
                  <a:pt x="2539" y="87"/>
                  <a:pt x="2475" y="430"/>
                  <a:pt x="2339" y="629"/>
                </a:cubicBezTo>
                <a:cubicBezTo>
                  <a:pt x="2336" y="634"/>
                  <a:pt x="2338" y="639"/>
                  <a:pt x="2344" y="640"/>
                </a:cubicBezTo>
                <a:lnTo>
                  <a:pt x="2400" y="647"/>
                </a:lnTo>
                <a:cubicBezTo>
                  <a:pt x="2406" y="648"/>
                  <a:pt x="2410" y="651"/>
                  <a:pt x="2409" y="654"/>
                </a:cubicBezTo>
                <a:cubicBezTo>
                  <a:pt x="2408" y="657"/>
                  <a:pt x="2403" y="662"/>
                  <a:pt x="2398" y="666"/>
                </a:cubicBezTo>
                <a:lnTo>
                  <a:pt x="2059" y="953"/>
                </a:lnTo>
                <a:cubicBezTo>
                  <a:pt x="2054" y="957"/>
                  <a:pt x="2050" y="966"/>
                  <a:pt x="2050" y="972"/>
                </a:cubicBezTo>
                <a:cubicBezTo>
                  <a:pt x="2050" y="992"/>
                  <a:pt x="2053" y="1034"/>
                  <a:pt x="2078" y="1034"/>
                </a:cubicBezTo>
                <a:cubicBezTo>
                  <a:pt x="2105" y="1034"/>
                  <a:pt x="2047" y="1078"/>
                  <a:pt x="1990" y="1103"/>
                </a:cubicBezTo>
                <a:cubicBezTo>
                  <a:pt x="1984" y="1105"/>
                  <a:pt x="1980" y="1104"/>
                  <a:pt x="1981" y="1099"/>
                </a:cubicBezTo>
                <a:cubicBezTo>
                  <a:pt x="1981" y="1096"/>
                  <a:pt x="1981" y="1094"/>
                  <a:pt x="1981" y="1091"/>
                </a:cubicBezTo>
                <a:cubicBezTo>
                  <a:pt x="1983" y="1067"/>
                  <a:pt x="1983" y="1044"/>
                  <a:pt x="1982" y="1021"/>
                </a:cubicBezTo>
                <a:cubicBezTo>
                  <a:pt x="1981" y="1015"/>
                  <a:pt x="1982" y="1005"/>
                  <a:pt x="1983" y="999"/>
                </a:cubicBezTo>
                <a:cubicBezTo>
                  <a:pt x="2006" y="894"/>
                  <a:pt x="2020" y="717"/>
                  <a:pt x="1964" y="460"/>
                </a:cubicBezTo>
                <a:cubicBezTo>
                  <a:pt x="1954" y="424"/>
                  <a:pt x="1942" y="385"/>
                  <a:pt x="1932" y="345"/>
                </a:cubicBezTo>
                <a:cubicBezTo>
                  <a:pt x="1930" y="339"/>
                  <a:pt x="1929" y="334"/>
                  <a:pt x="1929" y="333"/>
                </a:cubicBezTo>
                <a:cubicBezTo>
                  <a:pt x="1929" y="332"/>
                  <a:pt x="1929" y="331"/>
                  <a:pt x="1929" y="331"/>
                </a:cubicBezTo>
                <a:cubicBezTo>
                  <a:pt x="1936" y="288"/>
                  <a:pt x="1921" y="252"/>
                  <a:pt x="1895" y="227"/>
                </a:cubicBezTo>
                <a:cubicBezTo>
                  <a:pt x="1890" y="222"/>
                  <a:pt x="1884" y="215"/>
                  <a:pt x="1879" y="210"/>
                </a:cubicBezTo>
                <a:cubicBezTo>
                  <a:pt x="1860" y="187"/>
                  <a:pt x="1836" y="179"/>
                  <a:pt x="1808" y="186"/>
                </a:cubicBezTo>
                <a:cubicBezTo>
                  <a:pt x="1802" y="188"/>
                  <a:pt x="1792" y="190"/>
                  <a:pt x="1786" y="191"/>
                </a:cubicBezTo>
                <a:cubicBezTo>
                  <a:pt x="1758" y="196"/>
                  <a:pt x="1733" y="213"/>
                  <a:pt x="1719" y="244"/>
                </a:cubicBezTo>
                <a:cubicBezTo>
                  <a:pt x="1717" y="249"/>
                  <a:pt x="1712" y="258"/>
                  <a:pt x="1708" y="263"/>
                </a:cubicBezTo>
                <a:cubicBezTo>
                  <a:pt x="1644" y="335"/>
                  <a:pt x="1592" y="420"/>
                  <a:pt x="1519" y="521"/>
                </a:cubicBezTo>
                <a:cubicBezTo>
                  <a:pt x="1515" y="526"/>
                  <a:pt x="1511" y="525"/>
                  <a:pt x="1510" y="519"/>
                </a:cubicBezTo>
                <a:cubicBezTo>
                  <a:pt x="1494" y="410"/>
                  <a:pt x="1486" y="323"/>
                  <a:pt x="1467" y="238"/>
                </a:cubicBezTo>
                <a:cubicBezTo>
                  <a:pt x="1461" y="215"/>
                  <a:pt x="1455" y="193"/>
                  <a:pt x="1448" y="171"/>
                </a:cubicBezTo>
                <a:cubicBezTo>
                  <a:pt x="1446" y="165"/>
                  <a:pt x="1445" y="155"/>
                  <a:pt x="1445" y="149"/>
                </a:cubicBezTo>
                <a:cubicBezTo>
                  <a:pt x="1445" y="124"/>
                  <a:pt x="1437" y="103"/>
                  <a:pt x="1424" y="86"/>
                </a:cubicBezTo>
                <a:cubicBezTo>
                  <a:pt x="1420" y="81"/>
                  <a:pt x="1414" y="73"/>
                  <a:pt x="1412" y="67"/>
                </a:cubicBezTo>
                <a:cubicBezTo>
                  <a:pt x="1405" y="48"/>
                  <a:pt x="1398" y="28"/>
                  <a:pt x="1392" y="9"/>
                </a:cubicBezTo>
                <a:cubicBezTo>
                  <a:pt x="1390" y="3"/>
                  <a:pt x="1384" y="0"/>
                  <a:pt x="1378" y="3"/>
                </a:cubicBezTo>
                <a:cubicBezTo>
                  <a:pt x="1354" y="17"/>
                  <a:pt x="1328" y="30"/>
                  <a:pt x="1303" y="43"/>
                </a:cubicBezTo>
                <a:cubicBezTo>
                  <a:pt x="1297" y="46"/>
                  <a:pt x="1288" y="49"/>
                  <a:pt x="1282" y="52"/>
                </a:cubicBezTo>
                <a:cubicBezTo>
                  <a:pt x="1277" y="54"/>
                  <a:pt x="1272" y="57"/>
                  <a:pt x="1267" y="60"/>
                </a:cubicBezTo>
                <a:cubicBezTo>
                  <a:pt x="1261" y="64"/>
                  <a:pt x="1253" y="69"/>
                  <a:pt x="1248" y="72"/>
                </a:cubicBezTo>
                <a:cubicBezTo>
                  <a:pt x="1221" y="88"/>
                  <a:pt x="1195" y="105"/>
                  <a:pt x="1171" y="124"/>
                </a:cubicBezTo>
                <a:cubicBezTo>
                  <a:pt x="1034" y="241"/>
                  <a:pt x="965" y="404"/>
                  <a:pt x="929" y="574"/>
                </a:cubicBezTo>
                <a:cubicBezTo>
                  <a:pt x="926" y="584"/>
                  <a:pt x="924" y="595"/>
                  <a:pt x="921" y="605"/>
                </a:cubicBezTo>
                <a:cubicBezTo>
                  <a:pt x="915" y="626"/>
                  <a:pt x="910" y="648"/>
                  <a:pt x="905" y="670"/>
                </a:cubicBezTo>
                <a:cubicBezTo>
                  <a:pt x="835" y="925"/>
                  <a:pt x="713" y="1151"/>
                  <a:pt x="539" y="1352"/>
                </a:cubicBezTo>
                <a:cubicBezTo>
                  <a:pt x="456" y="1448"/>
                  <a:pt x="434" y="1561"/>
                  <a:pt x="424" y="1686"/>
                </a:cubicBezTo>
                <a:cubicBezTo>
                  <a:pt x="413" y="1818"/>
                  <a:pt x="384" y="1953"/>
                  <a:pt x="336" y="2076"/>
                </a:cubicBezTo>
                <a:cubicBezTo>
                  <a:pt x="333" y="2084"/>
                  <a:pt x="329" y="2093"/>
                  <a:pt x="326" y="2102"/>
                </a:cubicBezTo>
                <a:cubicBezTo>
                  <a:pt x="323" y="2108"/>
                  <a:pt x="318" y="2116"/>
                  <a:pt x="315" y="2122"/>
                </a:cubicBezTo>
                <a:cubicBezTo>
                  <a:pt x="311" y="2128"/>
                  <a:pt x="307" y="2136"/>
                  <a:pt x="304" y="2144"/>
                </a:cubicBezTo>
                <a:lnTo>
                  <a:pt x="267" y="2239"/>
                </a:lnTo>
                <a:cubicBezTo>
                  <a:pt x="197" y="2394"/>
                  <a:pt x="120" y="2546"/>
                  <a:pt x="57" y="2704"/>
                </a:cubicBezTo>
                <a:cubicBezTo>
                  <a:pt x="20" y="2799"/>
                  <a:pt x="8" y="2908"/>
                  <a:pt x="3" y="3012"/>
                </a:cubicBezTo>
                <a:cubicBezTo>
                  <a:pt x="0" y="3095"/>
                  <a:pt x="54" y="3160"/>
                  <a:pt x="143" y="31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5" name="chameleon-reptile-shape_47357"/>
          <p:cNvSpPr>
            <a:spLocks noChangeAspect="1"/>
          </p:cNvSpPr>
          <p:nvPr/>
        </p:nvSpPr>
        <p:spPr bwMode="auto">
          <a:xfrm>
            <a:off x="2454423" y="4921233"/>
            <a:ext cx="691822" cy="202118"/>
          </a:xfrm>
          <a:custGeom>
            <a:avLst/>
            <a:gdLst>
              <a:gd name="T0" fmla="*/ 7991 w 8043"/>
              <a:gd name="T1" fmla="*/ 2040 h 2354"/>
              <a:gd name="T2" fmla="*/ 7192 w 8043"/>
              <a:gd name="T3" fmla="*/ 1919 h 2354"/>
              <a:gd name="T4" fmla="*/ 7297 w 8043"/>
              <a:gd name="T5" fmla="*/ 1365 h 2354"/>
              <a:gd name="T6" fmla="*/ 7305 w 8043"/>
              <a:gd name="T7" fmla="*/ 970 h 2354"/>
              <a:gd name="T8" fmla="*/ 6849 w 8043"/>
              <a:gd name="T9" fmla="*/ 655 h 2354"/>
              <a:gd name="T10" fmla="*/ 6245 w 8043"/>
              <a:gd name="T11" fmla="*/ 563 h 2354"/>
              <a:gd name="T12" fmla="*/ 6286 w 8043"/>
              <a:gd name="T13" fmla="*/ 723 h 2354"/>
              <a:gd name="T14" fmla="*/ 5908 w 8043"/>
              <a:gd name="T15" fmla="*/ 529 h 2354"/>
              <a:gd name="T16" fmla="*/ 5681 w 8043"/>
              <a:gd name="T17" fmla="*/ 463 h 2354"/>
              <a:gd name="T18" fmla="*/ 5393 w 8043"/>
              <a:gd name="T19" fmla="*/ 417 h 2354"/>
              <a:gd name="T20" fmla="*/ 5090 w 8043"/>
              <a:gd name="T21" fmla="*/ 275 h 2354"/>
              <a:gd name="T22" fmla="*/ 4945 w 8043"/>
              <a:gd name="T23" fmla="*/ 288 h 2354"/>
              <a:gd name="T24" fmla="*/ 4763 w 8043"/>
              <a:gd name="T25" fmla="*/ 355 h 2354"/>
              <a:gd name="T26" fmla="*/ 4649 w 8043"/>
              <a:gd name="T27" fmla="*/ 400 h 2354"/>
              <a:gd name="T28" fmla="*/ 4212 w 8043"/>
              <a:gd name="T29" fmla="*/ 453 h 2354"/>
              <a:gd name="T30" fmla="*/ 3825 w 8043"/>
              <a:gd name="T31" fmla="*/ 629 h 2354"/>
              <a:gd name="T32" fmla="*/ 3723 w 8043"/>
              <a:gd name="T33" fmla="*/ 718 h 2354"/>
              <a:gd name="T34" fmla="*/ 3183 w 8043"/>
              <a:gd name="T35" fmla="*/ 648 h 2354"/>
              <a:gd name="T36" fmla="*/ 761 w 8043"/>
              <a:gd name="T37" fmla="*/ 1037 h 2354"/>
              <a:gd name="T38" fmla="*/ 881 w 8043"/>
              <a:gd name="T39" fmla="*/ 640 h 2354"/>
              <a:gd name="T40" fmla="*/ 559 w 8043"/>
              <a:gd name="T41" fmla="*/ 544 h 2354"/>
              <a:gd name="T42" fmla="*/ 630 w 8043"/>
              <a:gd name="T43" fmla="*/ 609 h 2354"/>
              <a:gd name="T44" fmla="*/ 787 w 8043"/>
              <a:gd name="T45" fmla="*/ 582 h 2354"/>
              <a:gd name="T46" fmla="*/ 388 w 8043"/>
              <a:gd name="T47" fmla="*/ 811 h 2354"/>
              <a:gd name="T48" fmla="*/ 474 w 8043"/>
              <a:gd name="T49" fmla="*/ 40 h 2354"/>
              <a:gd name="T50" fmla="*/ 748 w 8043"/>
              <a:gd name="T51" fmla="*/ 1272 h 2354"/>
              <a:gd name="T52" fmla="*/ 2280 w 8043"/>
              <a:gd name="T53" fmla="*/ 1213 h 2354"/>
              <a:gd name="T54" fmla="*/ 3482 w 8043"/>
              <a:gd name="T55" fmla="*/ 1264 h 2354"/>
              <a:gd name="T56" fmla="*/ 3286 w 8043"/>
              <a:gd name="T57" fmla="*/ 1989 h 2354"/>
              <a:gd name="T58" fmla="*/ 2684 w 8043"/>
              <a:gd name="T59" fmla="*/ 1984 h 2354"/>
              <a:gd name="T60" fmla="*/ 2599 w 8043"/>
              <a:gd name="T61" fmla="*/ 2080 h 2354"/>
              <a:gd name="T62" fmla="*/ 3012 w 8043"/>
              <a:gd name="T63" fmla="*/ 2162 h 2354"/>
              <a:gd name="T64" fmla="*/ 3613 w 8043"/>
              <a:gd name="T65" fmla="*/ 2125 h 2354"/>
              <a:gd name="T66" fmla="*/ 3390 w 8043"/>
              <a:gd name="T67" fmla="*/ 1941 h 2354"/>
              <a:gd name="T68" fmla="*/ 3989 w 8043"/>
              <a:gd name="T69" fmla="*/ 1533 h 2354"/>
              <a:gd name="T70" fmla="*/ 4630 w 8043"/>
              <a:gd name="T71" fmla="*/ 1765 h 2354"/>
              <a:gd name="T72" fmla="*/ 4990 w 8043"/>
              <a:gd name="T73" fmla="*/ 2038 h 2354"/>
              <a:gd name="T74" fmla="*/ 4470 w 8043"/>
              <a:gd name="T75" fmla="*/ 2191 h 2354"/>
              <a:gd name="T76" fmla="*/ 5381 w 8043"/>
              <a:gd name="T77" fmla="*/ 2290 h 2354"/>
              <a:gd name="T78" fmla="*/ 5460 w 8043"/>
              <a:gd name="T79" fmla="*/ 2179 h 2354"/>
              <a:gd name="T80" fmla="*/ 5015 w 8043"/>
              <a:gd name="T81" fmla="*/ 2134 h 2354"/>
              <a:gd name="T82" fmla="*/ 5880 w 8043"/>
              <a:gd name="T83" fmla="*/ 1820 h 2354"/>
              <a:gd name="T84" fmla="*/ 6068 w 8043"/>
              <a:gd name="T85" fmla="*/ 2237 h 2354"/>
              <a:gd name="T86" fmla="*/ 5828 w 8043"/>
              <a:gd name="T87" fmla="*/ 2325 h 2354"/>
              <a:gd name="T88" fmla="*/ 6672 w 8043"/>
              <a:gd name="T89" fmla="*/ 2345 h 2354"/>
              <a:gd name="T90" fmla="*/ 6685 w 8043"/>
              <a:gd name="T91" fmla="*/ 2206 h 2354"/>
              <a:gd name="T92" fmla="*/ 6439 w 8043"/>
              <a:gd name="T93" fmla="*/ 2205 h 2354"/>
              <a:gd name="T94" fmla="*/ 6260 w 8043"/>
              <a:gd name="T95" fmla="*/ 1939 h 2354"/>
              <a:gd name="T96" fmla="*/ 6250 w 8043"/>
              <a:gd name="T97" fmla="*/ 1817 h 2354"/>
              <a:gd name="T98" fmla="*/ 7042 w 8043"/>
              <a:gd name="T99" fmla="*/ 1967 h 2354"/>
              <a:gd name="T100" fmla="*/ 7080 w 8043"/>
              <a:gd name="T101" fmla="*/ 2190 h 2354"/>
              <a:gd name="T102" fmla="*/ 7441 w 8043"/>
              <a:gd name="T103" fmla="*/ 2185 h 2354"/>
              <a:gd name="T104" fmla="*/ 8013 w 8043"/>
              <a:gd name="T105" fmla="*/ 2230 h 2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43" h="2354">
                <a:moveTo>
                  <a:pt x="7996" y="2141"/>
                </a:moveTo>
                <a:cubicBezTo>
                  <a:pt x="7968" y="2135"/>
                  <a:pt x="7938" y="2135"/>
                  <a:pt x="7901" y="2132"/>
                </a:cubicBezTo>
                <a:cubicBezTo>
                  <a:pt x="7935" y="2117"/>
                  <a:pt x="7962" y="2107"/>
                  <a:pt x="7987" y="2093"/>
                </a:cubicBezTo>
                <a:cubicBezTo>
                  <a:pt x="8013" y="2078"/>
                  <a:pt x="8013" y="2061"/>
                  <a:pt x="7991" y="2040"/>
                </a:cubicBezTo>
                <a:cubicBezTo>
                  <a:pt x="7952" y="2004"/>
                  <a:pt x="7911" y="2011"/>
                  <a:pt x="7867" y="2029"/>
                </a:cubicBezTo>
                <a:cubicBezTo>
                  <a:pt x="7813" y="2050"/>
                  <a:pt x="7759" y="2074"/>
                  <a:pt x="7703" y="2086"/>
                </a:cubicBezTo>
                <a:cubicBezTo>
                  <a:pt x="7600" y="2107"/>
                  <a:pt x="7493" y="2108"/>
                  <a:pt x="7398" y="2062"/>
                </a:cubicBezTo>
                <a:cubicBezTo>
                  <a:pt x="7323" y="2026"/>
                  <a:pt x="7260" y="1967"/>
                  <a:pt x="7192" y="1919"/>
                </a:cubicBezTo>
                <a:cubicBezTo>
                  <a:pt x="7059" y="1824"/>
                  <a:pt x="6942" y="1708"/>
                  <a:pt x="6784" y="1651"/>
                </a:cubicBezTo>
                <a:cubicBezTo>
                  <a:pt x="6765" y="1644"/>
                  <a:pt x="6750" y="1624"/>
                  <a:pt x="6728" y="1606"/>
                </a:cubicBezTo>
                <a:cubicBezTo>
                  <a:pt x="6760" y="1596"/>
                  <a:pt x="6783" y="1591"/>
                  <a:pt x="6804" y="1582"/>
                </a:cubicBezTo>
                <a:cubicBezTo>
                  <a:pt x="6968" y="1510"/>
                  <a:pt x="7131" y="1435"/>
                  <a:pt x="7297" y="1365"/>
                </a:cubicBezTo>
                <a:cubicBezTo>
                  <a:pt x="7361" y="1338"/>
                  <a:pt x="7412" y="1297"/>
                  <a:pt x="7451" y="1240"/>
                </a:cubicBezTo>
                <a:cubicBezTo>
                  <a:pt x="7458" y="1231"/>
                  <a:pt x="7465" y="1221"/>
                  <a:pt x="7472" y="1212"/>
                </a:cubicBezTo>
                <a:cubicBezTo>
                  <a:pt x="7535" y="1124"/>
                  <a:pt x="7531" y="1097"/>
                  <a:pt x="7441" y="1040"/>
                </a:cubicBezTo>
                <a:cubicBezTo>
                  <a:pt x="7397" y="1013"/>
                  <a:pt x="7351" y="992"/>
                  <a:pt x="7305" y="970"/>
                </a:cubicBezTo>
                <a:cubicBezTo>
                  <a:pt x="7240" y="938"/>
                  <a:pt x="7200" y="885"/>
                  <a:pt x="7169" y="824"/>
                </a:cubicBezTo>
                <a:cubicBezTo>
                  <a:pt x="7141" y="769"/>
                  <a:pt x="7099" y="740"/>
                  <a:pt x="7039" y="731"/>
                </a:cubicBezTo>
                <a:cubicBezTo>
                  <a:pt x="7004" y="716"/>
                  <a:pt x="6966" y="703"/>
                  <a:pt x="6928" y="699"/>
                </a:cubicBezTo>
                <a:cubicBezTo>
                  <a:pt x="6901" y="687"/>
                  <a:pt x="6875" y="672"/>
                  <a:pt x="6849" y="655"/>
                </a:cubicBezTo>
                <a:cubicBezTo>
                  <a:pt x="6806" y="626"/>
                  <a:pt x="6754" y="608"/>
                  <a:pt x="6703" y="594"/>
                </a:cubicBezTo>
                <a:cubicBezTo>
                  <a:pt x="6596" y="564"/>
                  <a:pt x="6488" y="541"/>
                  <a:pt x="6381" y="514"/>
                </a:cubicBezTo>
                <a:cubicBezTo>
                  <a:pt x="6362" y="509"/>
                  <a:pt x="6344" y="500"/>
                  <a:pt x="6325" y="495"/>
                </a:cubicBezTo>
                <a:cubicBezTo>
                  <a:pt x="6267" y="480"/>
                  <a:pt x="6237" y="504"/>
                  <a:pt x="6245" y="563"/>
                </a:cubicBezTo>
                <a:cubicBezTo>
                  <a:pt x="6250" y="597"/>
                  <a:pt x="6264" y="630"/>
                  <a:pt x="6277" y="662"/>
                </a:cubicBezTo>
                <a:cubicBezTo>
                  <a:pt x="6286" y="687"/>
                  <a:pt x="6302" y="709"/>
                  <a:pt x="6311" y="734"/>
                </a:cubicBezTo>
                <a:cubicBezTo>
                  <a:pt x="6312" y="737"/>
                  <a:pt x="6312" y="739"/>
                  <a:pt x="6312" y="742"/>
                </a:cubicBezTo>
                <a:cubicBezTo>
                  <a:pt x="6304" y="735"/>
                  <a:pt x="6295" y="729"/>
                  <a:pt x="6286" y="723"/>
                </a:cubicBezTo>
                <a:cubicBezTo>
                  <a:pt x="6204" y="665"/>
                  <a:pt x="6116" y="617"/>
                  <a:pt x="6024" y="576"/>
                </a:cubicBezTo>
                <a:cubicBezTo>
                  <a:pt x="6003" y="549"/>
                  <a:pt x="5983" y="521"/>
                  <a:pt x="5961" y="495"/>
                </a:cubicBezTo>
                <a:cubicBezTo>
                  <a:pt x="5943" y="473"/>
                  <a:pt x="5918" y="456"/>
                  <a:pt x="5897" y="437"/>
                </a:cubicBezTo>
                <a:cubicBezTo>
                  <a:pt x="5896" y="469"/>
                  <a:pt x="5911" y="498"/>
                  <a:pt x="5908" y="529"/>
                </a:cubicBezTo>
                <a:cubicBezTo>
                  <a:pt x="5893" y="524"/>
                  <a:pt x="5877" y="518"/>
                  <a:pt x="5862" y="513"/>
                </a:cubicBezTo>
                <a:cubicBezTo>
                  <a:pt x="5799" y="447"/>
                  <a:pt x="5740" y="381"/>
                  <a:pt x="5657" y="334"/>
                </a:cubicBezTo>
                <a:cubicBezTo>
                  <a:pt x="5667" y="376"/>
                  <a:pt x="5679" y="409"/>
                  <a:pt x="5683" y="444"/>
                </a:cubicBezTo>
                <a:cubicBezTo>
                  <a:pt x="5683" y="449"/>
                  <a:pt x="5683" y="456"/>
                  <a:pt x="5681" y="463"/>
                </a:cubicBezTo>
                <a:cubicBezTo>
                  <a:pt x="5644" y="454"/>
                  <a:pt x="5607" y="447"/>
                  <a:pt x="5569" y="440"/>
                </a:cubicBezTo>
                <a:cubicBezTo>
                  <a:pt x="5522" y="403"/>
                  <a:pt x="5476" y="365"/>
                  <a:pt x="5428" y="328"/>
                </a:cubicBezTo>
                <a:cubicBezTo>
                  <a:pt x="5405" y="310"/>
                  <a:pt x="5380" y="296"/>
                  <a:pt x="5348" y="275"/>
                </a:cubicBezTo>
                <a:cubicBezTo>
                  <a:pt x="5365" y="327"/>
                  <a:pt x="5392" y="368"/>
                  <a:pt x="5393" y="417"/>
                </a:cubicBezTo>
                <a:cubicBezTo>
                  <a:pt x="5379" y="416"/>
                  <a:pt x="5364" y="415"/>
                  <a:pt x="5349" y="414"/>
                </a:cubicBezTo>
                <a:cubicBezTo>
                  <a:pt x="5332" y="402"/>
                  <a:pt x="5316" y="390"/>
                  <a:pt x="5301" y="378"/>
                </a:cubicBezTo>
                <a:cubicBezTo>
                  <a:pt x="5252" y="340"/>
                  <a:pt x="5207" y="296"/>
                  <a:pt x="5145" y="281"/>
                </a:cubicBezTo>
                <a:cubicBezTo>
                  <a:pt x="5128" y="277"/>
                  <a:pt x="5111" y="277"/>
                  <a:pt x="5090" y="275"/>
                </a:cubicBezTo>
                <a:cubicBezTo>
                  <a:pt x="5118" y="315"/>
                  <a:pt x="5141" y="348"/>
                  <a:pt x="5164" y="381"/>
                </a:cubicBezTo>
                <a:cubicBezTo>
                  <a:pt x="5161" y="385"/>
                  <a:pt x="5158" y="390"/>
                  <a:pt x="5154" y="394"/>
                </a:cubicBezTo>
                <a:cubicBezTo>
                  <a:pt x="5133" y="385"/>
                  <a:pt x="5112" y="379"/>
                  <a:pt x="5092" y="369"/>
                </a:cubicBezTo>
                <a:cubicBezTo>
                  <a:pt x="5043" y="343"/>
                  <a:pt x="4995" y="314"/>
                  <a:pt x="4945" y="288"/>
                </a:cubicBezTo>
                <a:cubicBezTo>
                  <a:pt x="4907" y="269"/>
                  <a:pt x="4866" y="265"/>
                  <a:pt x="4824" y="276"/>
                </a:cubicBezTo>
                <a:cubicBezTo>
                  <a:pt x="4844" y="312"/>
                  <a:pt x="4862" y="346"/>
                  <a:pt x="4881" y="379"/>
                </a:cubicBezTo>
                <a:cubicBezTo>
                  <a:pt x="4878" y="382"/>
                  <a:pt x="4875" y="385"/>
                  <a:pt x="4871" y="389"/>
                </a:cubicBezTo>
                <a:cubicBezTo>
                  <a:pt x="4836" y="377"/>
                  <a:pt x="4800" y="365"/>
                  <a:pt x="4763" y="355"/>
                </a:cubicBezTo>
                <a:cubicBezTo>
                  <a:pt x="4724" y="344"/>
                  <a:pt x="4685" y="333"/>
                  <a:pt x="4645" y="326"/>
                </a:cubicBezTo>
                <a:cubicBezTo>
                  <a:pt x="4632" y="324"/>
                  <a:pt x="4617" y="333"/>
                  <a:pt x="4603" y="336"/>
                </a:cubicBezTo>
                <a:cubicBezTo>
                  <a:pt x="4610" y="348"/>
                  <a:pt x="4615" y="360"/>
                  <a:pt x="4623" y="371"/>
                </a:cubicBezTo>
                <a:cubicBezTo>
                  <a:pt x="4630" y="382"/>
                  <a:pt x="4640" y="391"/>
                  <a:pt x="4649" y="400"/>
                </a:cubicBezTo>
                <a:cubicBezTo>
                  <a:pt x="4647" y="404"/>
                  <a:pt x="4645" y="408"/>
                  <a:pt x="4643" y="412"/>
                </a:cubicBezTo>
                <a:cubicBezTo>
                  <a:pt x="4569" y="395"/>
                  <a:pt x="4494" y="377"/>
                  <a:pt x="4412" y="358"/>
                </a:cubicBezTo>
                <a:cubicBezTo>
                  <a:pt x="4431" y="395"/>
                  <a:pt x="4444" y="420"/>
                  <a:pt x="4460" y="453"/>
                </a:cubicBezTo>
                <a:lnTo>
                  <a:pt x="4212" y="453"/>
                </a:lnTo>
                <a:cubicBezTo>
                  <a:pt x="4231" y="488"/>
                  <a:pt x="4245" y="516"/>
                  <a:pt x="4264" y="554"/>
                </a:cubicBezTo>
                <a:cubicBezTo>
                  <a:pt x="4168" y="549"/>
                  <a:pt x="4081" y="544"/>
                  <a:pt x="3989" y="539"/>
                </a:cubicBezTo>
                <a:cubicBezTo>
                  <a:pt x="4003" y="578"/>
                  <a:pt x="4014" y="607"/>
                  <a:pt x="4026" y="638"/>
                </a:cubicBezTo>
                <a:cubicBezTo>
                  <a:pt x="3957" y="635"/>
                  <a:pt x="3895" y="632"/>
                  <a:pt x="3825" y="629"/>
                </a:cubicBezTo>
                <a:cubicBezTo>
                  <a:pt x="3836" y="645"/>
                  <a:pt x="3843" y="651"/>
                  <a:pt x="3845" y="658"/>
                </a:cubicBezTo>
                <a:cubicBezTo>
                  <a:pt x="3851" y="675"/>
                  <a:pt x="3855" y="693"/>
                  <a:pt x="3860" y="711"/>
                </a:cubicBezTo>
                <a:cubicBezTo>
                  <a:pt x="3843" y="715"/>
                  <a:pt x="3826" y="723"/>
                  <a:pt x="3810" y="724"/>
                </a:cubicBezTo>
                <a:cubicBezTo>
                  <a:pt x="3780" y="724"/>
                  <a:pt x="3750" y="720"/>
                  <a:pt x="3723" y="718"/>
                </a:cubicBezTo>
                <a:cubicBezTo>
                  <a:pt x="3724" y="724"/>
                  <a:pt x="3725" y="730"/>
                  <a:pt x="3727" y="736"/>
                </a:cubicBezTo>
                <a:cubicBezTo>
                  <a:pt x="3689" y="730"/>
                  <a:pt x="3651" y="725"/>
                  <a:pt x="3614" y="719"/>
                </a:cubicBezTo>
                <a:cubicBezTo>
                  <a:pt x="3585" y="711"/>
                  <a:pt x="3556" y="704"/>
                  <a:pt x="3527" y="698"/>
                </a:cubicBezTo>
                <a:cubicBezTo>
                  <a:pt x="3413" y="673"/>
                  <a:pt x="3298" y="656"/>
                  <a:pt x="3183" y="648"/>
                </a:cubicBezTo>
                <a:cubicBezTo>
                  <a:pt x="2916" y="605"/>
                  <a:pt x="2651" y="614"/>
                  <a:pt x="2385" y="664"/>
                </a:cubicBezTo>
                <a:cubicBezTo>
                  <a:pt x="2112" y="715"/>
                  <a:pt x="1849" y="799"/>
                  <a:pt x="1584" y="876"/>
                </a:cubicBezTo>
                <a:cubicBezTo>
                  <a:pt x="1410" y="926"/>
                  <a:pt x="1230" y="957"/>
                  <a:pt x="1052" y="993"/>
                </a:cubicBezTo>
                <a:cubicBezTo>
                  <a:pt x="956" y="1012"/>
                  <a:pt x="858" y="1025"/>
                  <a:pt x="761" y="1037"/>
                </a:cubicBezTo>
                <a:cubicBezTo>
                  <a:pt x="575" y="1059"/>
                  <a:pt x="395" y="960"/>
                  <a:pt x="311" y="792"/>
                </a:cubicBezTo>
                <a:cubicBezTo>
                  <a:pt x="254" y="677"/>
                  <a:pt x="276" y="538"/>
                  <a:pt x="359" y="438"/>
                </a:cubicBezTo>
                <a:cubicBezTo>
                  <a:pt x="456" y="322"/>
                  <a:pt x="600" y="309"/>
                  <a:pt x="684" y="344"/>
                </a:cubicBezTo>
                <a:cubicBezTo>
                  <a:pt x="828" y="405"/>
                  <a:pt x="902" y="497"/>
                  <a:pt x="881" y="640"/>
                </a:cubicBezTo>
                <a:cubicBezTo>
                  <a:pt x="873" y="700"/>
                  <a:pt x="842" y="751"/>
                  <a:pt x="799" y="786"/>
                </a:cubicBezTo>
                <a:cubicBezTo>
                  <a:pt x="791" y="791"/>
                  <a:pt x="784" y="796"/>
                  <a:pt x="776" y="800"/>
                </a:cubicBezTo>
                <a:cubicBezTo>
                  <a:pt x="687" y="844"/>
                  <a:pt x="573" y="829"/>
                  <a:pt x="511" y="747"/>
                </a:cubicBezTo>
                <a:cubicBezTo>
                  <a:pt x="458" y="677"/>
                  <a:pt x="476" y="575"/>
                  <a:pt x="559" y="544"/>
                </a:cubicBezTo>
                <a:cubicBezTo>
                  <a:pt x="585" y="534"/>
                  <a:pt x="630" y="542"/>
                  <a:pt x="643" y="571"/>
                </a:cubicBezTo>
                <a:cubicBezTo>
                  <a:pt x="649" y="584"/>
                  <a:pt x="649" y="588"/>
                  <a:pt x="642" y="598"/>
                </a:cubicBezTo>
                <a:cubicBezTo>
                  <a:pt x="639" y="602"/>
                  <a:pt x="634" y="607"/>
                  <a:pt x="635" y="606"/>
                </a:cubicBezTo>
                <a:cubicBezTo>
                  <a:pt x="632" y="607"/>
                  <a:pt x="631" y="608"/>
                  <a:pt x="630" y="609"/>
                </a:cubicBezTo>
                <a:cubicBezTo>
                  <a:pt x="630" y="608"/>
                  <a:pt x="628" y="608"/>
                  <a:pt x="624" y="608"/>
                </a:cubicBezTo>
                <a:cubicBezTo>
                  <a:pt x="534" y="601"/>
                  <a:pt x="528" y="741"/>
                  <a:pt x="618" y="748"/>
                </a:cubicBezTo>
                <a:cubicBezTo>
                  <a:pt x="705" y="754"/>
                  <a:pt x="784" y="678"/>
                  <a:pt x="787" y="592"/>
                </a:cubicBezTo>
                <a:cubicBezTo>
                  <a:pt x="787" y="589"/>
                  <a:pt x="787" y="586"/>
                  <a:pt x="787" y="582"/>
                </a:cubicBezTo>
                <a:cubicBezTo>
                  <a:pt x="790" y="550"/>
                  <a:pt x="779" y="520"/>
                  <a:pt x="758" y="492"/>
                </a:cubicBezTo>
                <a:cubicBezTo>
                  <a:pt x="729" y="448"/>
                  <a:pt x="681" y="415"/>
                  <a:pt x="628" y="405"/>
                </a:cubicBezTo>
                <a:cubicBezTo>
                  <a:pt x="528" y="386"/>
                  <a:pt x="435" y="438"/>
                  <a:pt x="383" y="517"/>
                </a:cubicBezTo>
                <a:cubicBezTo>
                  <a:pt x="312" y="606"/>
                  <a:pt x="313" y="714"/>
                  <a:pt x="388" y="811"/>
                </a:cubicBezTo>
                <a:cubicBezTo>
                  <a:pt x="458" y="918"/>
                  <a:pt x="585" y="976"/>
                  <a:pt x="714" y="962"/>
                </a:cubicBezTo>
                <a:cubicBezTo>
                  <a:pt x="812" y="956"/>
                  <a:pt x="911" y="912"/>
                  <a:pt x="993" y="830"/>
                </a:cubicBezTo>
                <a:cubicBezTo>
                  <a:pt x="1108" y="715"/>
                  <a:pt x="1132" y="575"/>
                  <a:pt x="1084" y="423"/>
                </a:cubicBezTo>
                <a:cubicBezTo>
                  <a:pt x="1007" y="174"/>
                  <a:pt x="731" y="0"/>
                  <a:pt x="474" y="40"/>
                </a:cubicBezTo>
                <a:cubicBezTo>
                  <a:pt x="332" y="62"/>
                  <a:pt x="223" y="136"/>
                  <a:pt x="143" y="257"/>
                </a:cubicBezTo>
                <a:cubicBezTo>
                  <a:pt x="1" y="468"/>
                  <a:pt x="0" y="690"/>
                  <a:pt x="88" y="917"/>
                </a:cubicBezTo>
                <a:cubicBezTo>
                  <a:pt x="134" y="1036"/>
                  <a:pt x="231" y="1112"/>
                  <a:pt x="337" y="1177"/>
                </a:cubicBezTo>
                <a:cubicBezTo>
                  <a:pt x="464" y="1255"/>
                  <a:pt x="605" y="1264"/>
                  <a:pt x="748" y="1272"/>
                </a:cubicBezTo>
                <a:cubicBezTo>
                  <a:pt x="1094" y="1293"/>
                  <a:pt x="1440" y="1278"/>
                  <a:pt x="1785" y="1250"/>
                </a:cubicBezTo>
                <a:cubicBezTo>
                  <a:pt x="1913" y="1239"/>
                  <a:pt x="2040" y="1230"/>
                  <a:pt x="2168" y="1221"/>
                </a:cubicBezTo>
                <a:cubicBezTo>
                  <a:pt x="2197" y="1225"/>
                  <a:pt x="2227" y="1224"/>
                  <a:pt x="2256" y="1218"/>
                </a:cubicBezTo>
                <a:lnTo>
                  <a:pt x="2280" y="1213"/>
                </a:lnTo>
                <a:cubicBezTo>
                  <a:pt x="2464" y="1200"/>
                  <a:pt x="2648" y="1188"/>
                  <a:pt x="2832" y="1178"/>
                </a:cubicBezTo>
                <a:cubicBezTo>
                  <a:pt x="2940" y="1172"/>
                  <a:pt x="3048" y="1185"/>
                  <a:pt x="3156" y="1190"/>
                </a:cubicBezTo>
                <a:cubicBezTo>
                  <a:pt x="3172" y="1193"/>
                  <a:pt x="3189" y="1196"/>
                  <a:pt x="3205" y="1199"/>
                </a:cubicBezTo>
                <a:cubicBezTo>
                  <a:pt x="3298" y="1217"/>
                  <a:pt x="3390" y="1239"/>
                  <a:pt x="3482" y="1264"/>
                </a:cubicBezTo>
                <a:cubicBezTo>
                  <a:pt x="3525" y="1290"/>
                  <a:pt x="3575" y="1330"/>
                  <a:pt x="3599" y="1371"/>
                </a:cubicBezTo>
                <a:lnTo>
                  <a:pt x="3586" y="1433"/>
                </a:lnTo>
                <a:cubicBezTo>
                  <a:pt x="3566" y="1455"/>
                  <a:pt x="3549" y="1471"/>
                  <a:pt x="3534" y="1490"/>
                </a:cubicBezTo>
                <a:cubicBezTo>
                  <a:pt x="3415" y="1638"/>
                  <a:pt x="3333" y="1805"/>
                  <a:pt x="3286" y="1989"/>
                </a:cubicBezTo>
                <a:cubicBezTo>
                  <a:pt x="3273" y="2037"/>
                  <a:pt x="3262" y="2050"/>
                  <a:pt x="3213" y="2052"/>
                </a:cubicBezTo>
                <a:cubicBezTo>
                  <a:pt x="3075" y="2058"/>
                  <a:pt x="2941" y="2037"/>
                  <a:pt x="2813" y="1984"/>
                </a:cubicBezTo>
                <a:cubicBezTo>
                  <a:pt x="2791" y="1975"/>
                  <a:pt x="2770" y="1965"/>
                  <a:pt x="2747" y="1959"/>
                </a:cubicBezTo>
                <a:cubicBezTo>
                  <a:pt x="2722" y="1953"/>
                  <a:pt x="2699" y="1959"/>
                  <a:pt x="2684" y="1984"/>
                </a:cubicBezTo>
                <a:cubicBezTo>
                  <a:pt x="2670" y="2009"/>
                  <a:pt x="2669" y="2033"/>
                  <a:pt x="2688" y="2055"/>
                </a:cubicBezTo>
                <a:cubicBezTo>
                  <a:pt x="2693" y="2061"/>
                  <a:pt x="2698" y="2067"/>
                  <a:pt x="2704" y="2075"/>
                </a:cubicBezTo>
                <a:cubicBezTo>
                  <a:pt x="2693" y="2075"/>
                  <a:pt x="2686" y="2075"/>
                  <a:pt x="2679" y="2076"/>
                </a:cubicBezTo>
                <a:cubicBezTo>
                  <a:pt x="2653" y="2077"/>
                  <a:pt x="2625" y="2074"/>
                  <a:pt x="2599" y="2080"/>
                </a:cubicBezTo>
                <a:cubicBezTo>
                  <a:pt x="2556" y="2092"/>
                  <a:pt x="2537" y="2140"/>
                  <a:pt x="2554" y="2185"/>
                </a:cubicBezTo>
                <a:cubicBezTo>
                  <a:pt x="2570" y="2228"/>
                  <a:pt x="2594" y="2236"/>
                  <a:pt x="2643" y="2219"/>
                </a:cubicBezTo>
                <a:cubicBezTo>
                  <a:pt x="2665" y="2212"/>
                  <a:pt x="2688" y="2205"/>
                  <a:pt x="2711" y="2202"/>
                </a:cubicBezTo>
                <a:cubicBezTo>
                  <a:pt x="2811" y="2188"/>
                  <a:pt x="2911" y="2174"/>
                  <a:pt x="3012" y="2162"/>
                </a:cubicBezTo>
                <a:cubicBezTo>
                  <a:pt x="3152" y="2145"/>
                  <a:pt x="3290" y="2138"/>
                  <a:pt x="3424" y="2201"/>
                </a:cubicBezTo>
                <a:cubicBezTo>
                  <a:pt x="3475" y="2224"/>
                  <a:pt x="3536" y="2228"/>
                  <a:pt x="3593" y="2236"/>
                </a:cubicBezTo>
                <a:cubicBezTo>
                  <a:pt x="3624" y="2241"/>
                  <a:pt x="3647" y="2223"/>
                  <a:pt x="3653" y="2190"/>
                </a:cubicBezTo>
                <a:cubicBezTo>
                  <a:pt x="3659" y="2157"/>
                  <a:pt x="3643" y="2134"/>
                  <a:pt x="3613" y="2125"/>
                </a:cubicBezTo>
                <a:cubicBezTo>
                  <a:pt x="3582" y="2116"/>
                  <a:pt x="3550" y="2109"/>
                  <a:pt x="3518" y="2106"/>
                </a:cubicBezTo>
                <a:cubicBezTo>
                  <a:pt x="3467" y="2101"/>
                  <a:pt x="3416" y="2100"/>
                  <a:pt x="3364" y="2098"/>
                </a:cubicBezTo>
                <a:cubicBezTo>
                  <a:pt x="3342" y="2097"/>
                  <a:pt x="3333" y="2089"/>
                  <a:pt x="3337" y="2065"/>
                </a:cubicBezTo>
                <a:cubicBezTo>
                  <a:pt x="3345" y="2019"/>
                  <a:pt x="3358" y="1977"/>
                  <a:pt x="3390" y="1941"/>
                </a:cubicBezTo>
                <a:cubicBezTo>
                  <a:pt x="3421" y="1907"/>
                  <a:pt x="3450" y="1870"/>
                  <a:pt x="3484" y="1838"/>
                </a:cubicBezTo>
                <a:cubicBezTo>
                  <a:pt x="3594" y="1732"/>
                  <a:pt x="3708" y="1630"/>
                  <a:pt x="3861" y="1588"/>
                </a:cubicBezTo>
                <a:cubicBezTo>
                  <a:pt x="3895" y="1579"/>
                  <a:pt x="3925" y="1560"/>
                  <a:pt x="3934" y="1522"/>
                </a:cubicBezTo>
                <a:cubicBezTo>
                  <a:pt x="3952" y="1525"/>
                  <a:pt x="3971" y="1529"/>
                  <a:pt x="3989" y="1533"/>
                </a:cubicBezTo>
                <a:cubicBezTo>
                  <a:pt x="4042" y="1546"/>
                  <a:pt x="4094" y="1559"/>
                  <a:pt x="4146" y="1574"/>
                </a:cubicBezTo>
                <a:cubicBezTo>
                  <a:pt x="4161" y="1578"/>
                  <a:pt x="4178" y="1591"/>
                  <a:pt x="4185" y="1605"/>
                </a:cubicBezTo>
                <a:cubicBezTo>
                  <a:pt x="4212" y="1657"/>
                  <a:pt x="4247" y="1696"/>
                  <a:pt x="4307" y="1707"/>
                </a:cubicBezTo>
                <a:cubicBezTo>
                  <a:pt x="4414" y="1727"/>
                  <a:pt x="4521" y="1750"/>
                  <a:pt x="4630" y="1765"/>
                </a:cubicBezTo>
                <a:cubicBezTo>
                  <a:pt x="4683" y="1772"/>
                  <a:pt x="4736" y="1779"/>
                  <a:pt x="4789" y="1783"/>
                </a:cubicBezTo>
                <a:cubicBezTo>
                  <a:pt x="4903" y="1806"/>
                  <a:pt x="5018" y="1822"/>
                  <a:pt x="5134" y="1833"/>
                </a:cubicBezTo>
                <a:cubicBezTo>
                  <a:pt x="5143" y="1850"/>
                  <a:pt x="5137" y="1871"/>
                  <a:pt x="5118" y="1894"/>
                </a:cubicBezTo>
                <a:cubicBezTo>
                  <a:pt x="5076" y="1943"/>
                  <a:pt x="5030" y="1989"/>
                  <a:pt x="4990" y="2038"/>
                </a:cubicBezTo>
                <a:cubicBezTo>
                  <a:pt x="4905" y="2142"/>
                  <a:pt x="4796" y="2167"/>
                  <a:pt x="4670" y="2145"/>
                </a:cubicBezTo>
                <a:cubicBezTo>
                  <a:pt x="4644" y="2140"/>
                  <a:pt x="4619" y="2136"/>
                  <a:pt x="4593" y="2134"/>
                </a:cubicBezTo>
                <a:cubicBezTo>
                  <a:pt x="4570" y="2131"/>
                  <a:pt x="4547" y="2128"/>
                  <a:pt x="4524" y="2131"/>
                </a:cubicBezTo>
                <a:cubicBezTo>
                  <a:pt x="4487" y="2135"/>
                  <a:pt x="4468" y="2159"/>
                  <a:pt x="4470" y="2191"/>
                </a:cubicBezTo>
                <a:cubicBezTo>
                  <a:pt x="4473" y="2226"/>
                  <a:pt x="4499" y="2251"/>
                  <a:pt x="4536" y="2250"/>
                </a:cubicBezTo>
                <a:cubicBezTo>
                  <a:pt x="4562" y="2249"/>
                  <a:pt x="4589" y="2244"/>
                  <a:pt x="4615" y="2240"/>
                </a:cubicBezTo>
                <a:cubicBezTo>
                  <a:pt x="4726" y="2227"/>
                  <a:pt x="4837" y="2202"/>
                  <a:pt x="4948" y="2203"/>
                </a:cubicBezTo>
                <a:cubicBezTo>
                  <a:pt x="5096" y="2205"/>
                  <a:pt x="5242" y="2234"/>
                  <a:pt x="5381" y="2290"/>
                </a:cubicBezTo>
                <a:cubicBezTo>
                  <a:pt x="5406" y="2300"/>
                  <a:pt x="5433" y="2306"/>
                  <a:pt x="5459" y="2311"/>
                </a:cubicBezTo>
                <a:cubicBezTo>
                  <a:pt x="5491" y="2316"/>
                  <a:pt x="5519" y="2305"/>
                  <a:pt x="5540" y="2279"/>
                </a:cubicBezTo>
                <a:cubicBezTo>
                  <a:pt x="5563" y="2251"/>
                  <a:pt x="5559" y="2225"/>
                  <a:pt x="5526" y="2207"/>
                </a:cubicBezTo>
                <a:cubicBezTo>
                  <a:pt x="5505" y="2196"/>
                  <a:pt x="5482" y="2188"/>
                  <a:pt x="5460" y="2179"/>
                </a:cubicBezTo>
                <a:cubicBezTo>
                  <a:pt x="5491" y="2131"/>
                  <a:pt x="5458" y="2084"/>
                  <a:pt x="5402" y="2091"/>
                </a:cubicBezTo>
                <a:cubicBezTo>
                  <a:pt x="5391" y="2092"/>
                  <a:pt x="5381" y="2092"/>
                  <a:pt x="5370" y="2095"/>
                </a:cubicBezTo>
                <a:cubicBezTo>
                  <a:pt x="5293" y="2112"/>
                  <a:pt x="5216" y="2132"/>
                  <a:pt x="5139" y="2148"/>
                </a:cubicBezTo>
                <a:cubicBezTo>
                  <a:pt x="5099" y="2157"/>
                  <a:pt x="5059" y="2161"/>
                  <a:pt x="5015" y="2134"/>
                </a:cubicBezTo>
                <a:cubicBezTo>
                  <a:pt x="5037" y="2115"/>
                  <a:pt x="5054" y="2096"/>
                  <a:pt x="5075" y="2083"/>
                </a:cubicBezTo>
                <a:cubicBezTo>
                  <a:pt x="5163" y="2024"/>
                  <a:pt x="5252" y="1965"/>
                  <a:pt x="5341" y="1908"/>
                </a:cubicBezTo>
                <a:cubicBezTo>
                  <a:pt x="5368" y="1891"/>
                  <a:pt x="5396" y="1876"/>
                  <a:pt x="5400" y="1847"/>
                </a:cubicBezTo>
                <a:cubicBezTo>
                  <a:pt x="5560" y="1849"/>
                  <a:pt x="5721" y="1840"/>
                  <a:pt x="5880" y="1820"/>
                </a:cubicBezTo>
                <a:lnTo>
                  <a:pt x="5975" y="1820"/>
                </a:lnTo>
                <a:cubicBezTo>
                  <a:pt x="5974" y="1927"/>
                  <a:pt x="6007" y="2015"/>
                  <a:pt x="6083" y="2089"/>
                </a:cubicBezTo>
                <a:cubicBezTo>
                  <a:pt x="6106" y="2111"/>
                  <a:pt x="6117" y="2148"/>
                  <a:pt x="6124" y="2180"/>
                </a:cubicBezTo>
                <a:cubicBezTo>
                  <a:pt x="6134" y="2226"/>
                  <a:pt x="6115" y="2243"/>
                  <a:pt x="6068" y="2237"/>
                </a:cubicBezTo>
                <a:cubicBezTo>
                  <a:pt x="6029" y="2232"/>
                  <a:pt x="5990" y="2219"/>
                  <a:pt x="5951" y="2216"/>
                </a:cubicBezTo>
                <a:cubicBezTo>
                  <a:pt x="5909" y="2212"/>
                  <a:pt x="5865" y="2213"/>
                  <a:pt x="5823" y="2218"/>
                </a:cubicBezTo>
                <a:cubicBezTo>
                  <a:pt x="5796" y="2222"/>
                  <a:pt x="5768" y="2235"/>
                  <a:pt x="5765" y="2269"/>
                </a:cubicBezTo>
                <a:cubicBezTo>
                  <a:pt x="5764" y="2295"/>
                  <a:pt x="5789" y="2317"/>
                  <a:pt x="5828" y="2325"/>
                </a:cubicBezTo>
                <a:cubicBezTo>
                  <a:pt x="5837" y="2327"/>
                  <a:pt x="5847" y="2328"/>
                  <a:pt x="5856" y="2327"/>
                </a:cubicBezTo>
                <a:cubicBezTo>
                  <a:pt x="5899" y="2320"/>
                  <a:pt x="5943" y="2315"/>
                  <a:pt x="5986" y="2304"/>
                </a:cubicBezTo>
                <a:cubicBezTo>
                  <a:pt x="6106" y="2275"/>
                  <a:pt x="6228" y="2261"/>
                  <a:pt x="6350" y="2278"/>
                </a:cubicBezTo>
                <a:cubicBezTo>
                  <a:pt x="6458" y="2293"/>
                  <a:pt x="6564" y="2324"/>
                  <a:pt x="6672" y="2345"/>
                </a:cubicBezTo>
                <a:cubicBezTo>
                  <a:pt x="6708" y="2352"/>
                  <a:pt x="6746" y="2354"/>
                  <a:pt x="6783" y="2353"/>
                </a:cubicBezTo>
                <a:cubicBezTo>
                  <a:pt x="6827" y="2351"/>
                  <a:pt x="6851" y="2317"/>
                  <a:pt x="6847" y="2274"/>
                </a:cubicBezTo>
                <a:cubicBezTo>
                  <a:pt x="6843" y="2237"/>
                  <a:pt x="6819" y="2221"/>
                  <a:pt x="6787" y="2216"/>
                </a:cubicBezTo>
                <a:cubicBezTo>
                  <a:pt x="6755" y="2211"/>
                  <a:pt x="6722" y="2209"/>
                  <a:pt x="6685" y="2206"/>
                </a:cubicBezTo>
                <a:cubicBezTo>
                  <a:pt x="6737" y="2182"/>
                  <a:pt x="6749" y="2168"/>
                  <a:pt x="6740" y="2141"/>
                </a:cubicBezTo>
                <a:cubicBezTo>
                  <a:pt x="6729" y="2110"/>
                  <a:pt x="6700" y="2100"/>
                  <a:pt x="6654" y="2112"/>
                </a:cubicBezTo>
                <a:cubicBezTo>
                  <a:pt x="6646" y="2114"/>
                  <a:pt x="6638" y="2117"/>
                  <a:pt x="6631" y="2120"/>
                </a:cubicBezTo>
                <a:cubicBezTo>
                  <a:pt x="6567" y="2148"/>
                  <a:pt x="6502" y="2175"/>
                  <a:pt x="6439" y="2205"/>
                </a:cubicBezTo>
                <a:cubicBezTo>
                  <a:pt x="6388" y="2231"/>
                  <a:pt x="6340" y="2224"/>
                  <a:pt x="6292" y="2200"/>
                </a:cubicBezTo>
                <a:cubicBezTo>
                  <a:pt x="6284" y="2195"/>
                  <a:pt x="6274" y="2186"/>
                  <a:pt x="6273" y="2178"/>
                </a:cubicBezTo>
                <a:cubicBezTo>
                  <a:pt x="6268" y="2150"/>
                  <a:pt x="6259" y="2118"/>
                  <a:pt x="6267" y="2093"/>
                </a:cubicBezTo>
                <a:cubicBezTo>
                  <a:pt x="6282" y="2039"/>
                  <a:pt x="6278" y="1989"/>
                  <a:pt x="6260" y="1939"/>
                </a:cubicBezTo>
                <a:cubicBezTo>
                  <a:pt x="6260" y="1934"/>
                  <a:pt x="6260" y="1929"/>
                  <a:pt x="6260" y="1924"/>
                </a:cubicBezTo>
                <a:cubicBezTo>
                  <a:pt x="6261" y="1901"/>
                  <a:pt x="6253" y="1885"/>
                  <a:pt x="6240" y="1873"/>
                </a:cubicBezTo>
                <a:cubicBezTo>
                  <a:pt x="6238" y="1868"/>
                  <a:pt x="6237" y="1864"/>
                  <a:pt x="6235" y="1859"/>
                </a:cubicBezTo>
                <a:cubicBezTo>
                  <a:pt x="6226" y="1838"/>
                  <a:pt x="6232" y="1827"/>
                  <a:pt x="6250" y="1817"/>
                </a:cubicBezTo>
                <a:cubicBezTo>
                  <a:pt x="6315" y="1782"/>
                  <a:pt x="6379" y="1745"/>
                  <a:pt x="6443" y="1711"/>
                </a:cubicBezTo>
                <a:cubicBezTo>
                  <a:pt x="6458" y="1703"/>
                  <a:pt x="6475" y="1698"/>
                  <a:pt x="6484" y="1695"/>
                </a:cubicBezTo>
                <a:cubicBezTo>
                  <a:pt x="6511" y="1720"/>
                  <a:pt x="6530" y="1744"/>
                  <a:pt x="6555" y="1760"/>
                </a:cubicBezTo>
                <a:cubicBezTo>
                  <a:pt x="6707" y="1852"/>
                  <a:pt x="6872" y="1919"/>
                  <a:pt x="7042" y="1967"/>
                </a:cubicBezTo>
                <a:cubicBezTo>
                  <a:pt x="7150" y="1998"/>
                  <a:pt x="7236" y="2060"/>
                  <a:pt x="7319" y="2129"/>
                </a:cubicBezTo>
                <a:cubicBezTo>
                  <a:pt x="7263" y="2136"/>
                  <a:pt x="7207" y="2143"/>
                  <a:pt x="7151" y="2150"/>
                </a:cubicBezTo>
                <a:cubicBezTo>
                  <a:pt x="7137" y="2150"/>
                  <a:pt x="7124" y="2151"/>
                  <a:pt x="7111" y="2153"/>
                </a:cubicBezTo>
                <a:cubicBezTo>
                  <a:pt x="7099" y="2155"/>
                  <a:pt x="7078" y="2181"/>
                  <a:pt x="7080" y="2190"/>
                </a:cubicBezTo>
                <a:cubicBezTo>
                  <a:pt x="7086" y="2206"/>
                  <a:pt x="7103" y="2222"/>
                  <a:pt x="7120" y="2231"/>
                </a:cubicBezTo>
                <a:cubicBezTo>
                  <a:pt x="7131" y="2237"/>
                  <a:pt x="7150" y="2234"/>
                  <a:pt x="7164" y="2231"/>
                </a:cubicBezTo>
                <a:cubicBezTo>
                  <a:pt x="7230" y="2220"/>
                  <a:pt x="7295" y="2209"/>
                  <a:pt x="7360" y="2195"/>
                </a:cubicBezTo>
                <a:cubicBezTo>
                  <a:pt x="7387" y="2191"/>
                  <a:pt x="7414" y="2188"/>
                  <a:pt x="7441" y="2185"/>
                </a:cubicBezTo>
                <a:cubicBezTo>
                  <a:pt x="7448" y="2184"/>
                  <a:pt x="7454" y="2181"/>
                  <a:pt x="7459" y="2177"/>
                </a:cubicBezTo>
                <a:cubicBezTo>
                  <a:pt x="7545" y="2169"/>
                  <a:pt x="7630" y="2178"/>
                  <a:pt x="7714" y="2212"/>
                </a:cubicBezTo>
                <a:cubicBezTo>
                  <a:pt x="7784" y="2241"/>
                  <a:pt x="7860" y="2254"/>
                  <a:pt x="7936" y="2249"/>
                </a:cubicBezTo>
                <a:cubicBezTo>
                  <a:pt x="7962" y="2248"/>
                  <a:pt x="7989" y="2240"/>
                  <a:pt x="8013" y="2230"/>
                </a:cubicBezTo>
                <a:cubicBezTo>
                  <a:pt x="8043" y="2217"/>
                  <a:pt x="8034" y="2187"/>
                  <a:pt x="8031" y="2165"/>
                </a:cubicBezTo>
                <a:cubicBezTo>
                  <a:pt x="8029" y="2155"/>
                  <a:pt x="8009" y="2144"/>
                  <a:pt x="7996" y="21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6" name="tarantula-arthropod-animal-silhouette_47415"/>
          <p:cNvSpPr>
            <a:spLocks noChangeAspect="1"/>
          </p:cNvSpPr>
          <p:nvPr/>
        </p:nvSpPr>
        <p:spPr bwMode="auto">
          <a:xfrm>
            <a:off x="2454423" y="4056662"/>
            <a:ext cx="356552" cy="279905"/>
          </a:xfrm>
          <a:custGeom>
            <a:avLst/>
            <a:gdLst>
              <a:gd name="T0" fmla="*/ 7280 w 7717"/>
              <a:gd name="T1" fmla="*/ 3843 h 6068"/>
              <a:gd name="T2" fmla="*/ 6863 w 7717"/>
              <a:gd name="T3" fmla="*/ 3136 h 6068"/>
              <a:gd name="T4" fmla="*/ 5948 w 7717"/>
              <a:gd name="T5" fmla="*/ 1999 h 6068"/>
              <a:gd name="T6" fmla="*/ 5013 w 7717"/>
              <a:gd name="T7" fmla="*/ 2047 h 6068"/>
              <a:gd name="T8" fmla="*/ 6096 w 7717"/>
              <a:gd name="T9" fmla="*/ 1661 h 6068"/>
              <a:gd name="T10" fmla="*/ 6553 w 7717"/>
              <a:gd name="T11" fmla="*/ 1931 h 6068"/>
              <a:gd name="T12" fmla="*/ 6838 w 7717"/>
              <a:gd name="T13" fmla="*/ 1774 h 6068"/>
              <a:gd name="T14" fmla="*/ 6259 w 7717"/>
              <a:gd name="T15" fmla="*/ 1426 h 6068"/>
              <a:gd name="T16" fmla="*/ 5310 w 7717"/>
              <a:gd name="T17" fmla="*/ 1379 h 6068"/>
              <a:gd name="T18" fmla="*/ 4732 w 7717"/>
              <a:gd name="T19" fmla="*/ 1684 h 6068"/>
              <a:gd name="T20" fmla="*/ 5588 w 7717"/>
              <a:gd name="T21" fmla="*/ 684 h 6068"/>
              <a:gd name="T22" fmla="*/ 6155 w 7717"/>
              <a:gd name="T23" fmla="*/ 357 h 6068"/>
              <a:gd name="T24" fmla="*/ 5585 w 7717"/>
              <a:gd name="T25" fmla="*/ 368 h 6068"/>
              <a:gd name="T26" fmla="*/ 4733 w 7717"/>
              <a:gd name="T27" fmla="*/ 1129 h 6068"/>
              <a:gd name="T28" fmla="*/ 4471 w 7717"/>
              <a:gd name="T29" fmla="*/ 1270 h 6068"/>
              <a:gd name="T30" fmla="*/ 4041 w 7717"/>
              <a:gd name="T31" fmla="*/ 11 h 6068"/>
              <a:gd name="T32" fmla="*/ 3123 w 7717"/>
              <a:gd name="T33" fmla="*/ 638 h 6068"/>
              <a:gd name="T34" fmla="*/ 3140 w 7717"/>
              <a:gd name="T35" fmla="*/ 1312 h 6068"/>
              <a:gd name="T36" fmla="*/ 2245 w 7717"/>
              <a:gd name="T37" fmla="*/ 331 h 6068"/>
              <a:gd name="T38" fmla="*/ 1767 w 7717"/>
              <a:gd name="T39" fmla="*/ 498 h 6068"/>
              <a:gd name="T40" fmla="*/ 1862 w 7717"/>
              <a:gd name="T41" fmla="*/ 712 h 6068"/>
              <a:gd name="T42" fmla="*/ 2768 w 7717"/>
              <a:gd name="T43" fmla="*/ 1405 h 6068"/>
              <a:gd name="T44" fmla="*/ 2702 w 7717"/>
              <a:gd name="T45" fmla="*/ 1589 h 6068"/>
              <a:gd name="T46" fmla="*/ 1572 w 7717"/>
              <a:gd name="T47" fmla="*/ 1303 h 6068"/>
              <a:gd name="T48" fmla="*/ 1118 w 7717"/>
              <a:gd name="T49" fmla="*/ 1684 h 6068"/>
              <a:gd name="T50" fmla="*/ 811 w 7717"/>
              <a:gd name="T51" fmla="*/ 1985 h 6068"/>
              <a:gd name="T52" fmla="*/ 1502 w 7717"/>
              <a:gd name="T53" fmla="*/ 1790 h 6068"/>
              <a:gd name="T54" fmla="*/ 2499 w 7717"/>
              <a:gd name="T55" fmla="*/ 2013 h 6068"/>
              <a:gd name="T56" fmla="*/ 2220 w 7717"/>
              <a:gd name="T57" fmla="*/ 2051 h 6068"/>
              <a:gd name="T58" fmla="*/ 944 w 7717"/>
              <a:gd name="T59" fmla="*/ 2916 h 6068"/>
              <a:gd name="T60" fmla="*/ 541 w 7717"/>
              <a:gd name="T61" fmla="*/ 3715 h 6068"/>
              <a:gd name="T62" fmla="*/ 62 w 7717"/>
              <a:gd name="T63" fmla="*/ 4354 h 6068"/>
              <a:gd name="T64" fmla="*/ 1072 w 7717"/>
              <a:gd name="T65" fmla="*/ 3322 h 6068"/>
              <a:gd name="T66" fmla="*/ 1372 w 7717"/>
              <a:gd name="T67" fmla="*/ 2699 h 6068"/>
              <a:gd name="T68" fmla="*/ 2033 w 7717"/>
              <a:gd name="T69" fmla="*/ 2502 h 6068"/>
              <a:gd name="T70" fmla="*/ 2534 w 7717"/>
              <a:gd name="T71" fmla="*/ 2662 h 6068"/>
              <a:gd name="T72" fmla="*/ 1736 w 7717"/>
              <a:gd name="T73" fmla="*/ 3409 h 6068"/>
              <a:gd name="T74" fmla="*/ 1365 w 7717"/>
              <a:gd name="T75" fmla="*/ 4323 h 6068"/>
              <a:gd name="T76" fmla="*/ 856 w 7717"/>
              <a:gd name="T77" fmla="*/ 5309 h 6068"/>
              <a:gd name="T78" fmla="*/ 1045 w 7717"/>
              <a:gd name="T79" fmla="*/ 5610 h 6068"/>
              <a:gd name="T80" fmla="*/ 1687 w 7717"/>
              <a:gd name="T81" fmla="*/ 4390 h 6068"/>
              <a:gd name="T82" fmla="*/ 2543 w 7717"/>
              <a:gd name="T83" fmla="*/ 3234 h 6068"/>
              <a:gd name="T84" fmla="*/ 2695 w 7717"/>
              <a:gd name="T85" fmla="*/ 3957 h 6068"/>
              <a:gd name="T86" fmla="*/ 2889 w 7717"/>
              <a:gd name="T87" fmla="*/ 4757 h 6068"/>
              <a:gd name="T88" fmla="*/ 3006 w 7717"/>
              <a:gd name="T89" fmla="*/ 3940 h 6068"/>
              <a:gd name="T90" fmla="*/ 3105 w 7717"/>
              <a:gd name="T91" fmla="*/ 3176 h 6068"/>
              <a:gd name="T92" fmla="*/ 3783 w 7717"/>
              <a:gd name="T93" fmla="*/ 3410 h 6068"/>
              <a:gd name="T94" fmla="*/ 4497 w 7717"/>
              <a:gd name="T95" fmla="*/ 3109 h 6068"/>
              <a:gd name="T96" fmla="*/ 4749 w 7717"/>
              <a:gd name="T97" fmla="*/ 3768 h 6068"/>
              <a:gd name="T98" fmla="*/ 4693 w 7717"/>
              <a:gd name="T99" fmla="*/ 4845 h 6068"/>
              <a:gd name="T100" fmla="*/ 4990 w 7717"/>
              <a:gd name="T101" fmla="*/ 4025 h 6068"/>
              <a:gd name="T102" fmla="*/ 5123 w 7717"/>
              <a:gd name="T103" fmla="*/ 3187 h 6068"/>
              <a:gd name="T104" fmla="*/ 6015 w 7717"/>
              <a:gd name="T105" fmla="*/ 4344 h 6068"/>
              <a:gd name="T106" fmla="*/ 6639 w 7717"/>
              <a:gd name="T107" fmla="*/ 5500 h 6068"/>
              <a:gd name="T108" fmla="*/ 6890 w 7717"/>
              <a:gd name="T109" fmla="*/ 5338 h 6068"/>
              <a:gd name="T110" fmla="*/ 6379 w 7717"/>
              <a:gd name="T111" fmla="*/ 4370 h 6068"/>
              <a:gd name="T112" fmla="*/ 5884 w 7717"/>
              <a:gd name="T113" fmla="*/ 3251 h 6068"/>
              <a:gd name="T114" fmla="*/ 5271 w 7717"/>
              <a:gd name="T115" fmla="*/ 2659 h 6068"/>
              <a:gd name="T116" fmla="*/ 5799 w 7717"/>
              <a:gd name="T117" fmla="*/ 2456 h 6068"/>
              <a:gd name="T118" fmla="*/ 6372 w 7717"/>
              <a:gd name="T119" fmla="*/ 2741 h 6068"/>
              <a:gd name="T120" fmla="*/ 6677 w 7717"/>
              <a:gd name="T121" fmla="*/ 3325 h 6068"/>
              <a:gd name="T122" fmla="*/ 5045 w 7717"/>
              <a:gd name="T123" fmla="*/ 2658 h 6068"/>
              <a:gd name="T124" fmla="*/ 2722 w 7717"/>
              <a:gd name="T125" fmla="*/ 2660 h 6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717" h="6068">
                <a:moveTo>
                  <a:pt x="7609" y="4536"/>
                </a:moveTo>
                <a:cubicBezTo>
                  <a:pt x="7636" y="4539"/>
                  <a:pt x="7648" y="4531"/>
                  <a:pt x="7655" y="4527"/>
                </a:cubicBezTo>
                <a:cubicBezTo>
                  <a:pt x="7657" y="4526"/>
                  <a:pt x="7660" y="4524"/>
                  <a:pt x="7662" y="4525"/>
                </a:cubicBezTo>
                <a:cubicBezTo>
                  <a:pt x="7669" y="4529"/>
                  <a:pt x="7672" y="4531"/>
                  <a:pt x="7676" y="4531"/>
                </a:cubicBezTo>
                <a:cubicBezTo>
                  <a:pt x="7683" y="4531"/>
                  <a:pt x="7686" y="4524"/>
                  <a:pt x="7687" y="4521"/>
                </a:cubicBezTo>
                <a:cubicBezTo>
                  <a:pt x="7687" y="4520"/>
                  <a:pt x="7688" y="4518"/>
                  <a:pt x="7689" y="4515"/>
                </a:cubicBezTo>
                <a:cubicBezTo>
                  <a:pt x="7695" y="4502"/>
                  <a:pt x="7696" y="4494"/>
                  <a:pt x="7696" y="4476"/>
                </a:cubicBezTo>
                <a:cubicBezTo>
                  <a:pt x="7696" y="4474"/>
                  <a:pt x="7696" y="4469"/>
                  <a:pt x="7697" y="4467"/>
                </a:cubicBezTo>
                <a:lnTo>
                  <a:pt x="7698" y="4466"/>
                </a:lnTo>
                <a:cubicBezTo>
                  <a:pt x="7699" y="4467"/>
                  <a:pt x="7702" y="4470"/>
                  <a:pt x="7707" y="4470"/>
                </a:cubicBezTo>
                <a:cubicBezTo>
                  <a:pt x="7708" y="4470"/>
                  <a:pt x="7710" y="4470"/>
                  <a:pt x="7711" y="4470"/>
                </a:cubicBezTo>
                <a:cubicBezTo>
                  <a:pt x="7713" y="4469"/>
                  <a:pt x="7714" y="4467"/>
                  <a:pt x="7716" y="4465"/>
                </a:cubicBezTo>
                <a:cubicBezTo>
                  <a:pt x="7717" y="4463"/>
                  <a:pt x="7716" y="4460"/>
                  <a:pt x="7716" y="4458"/>
                </a:cubicBezTo>
                <a:cubicBezTo>
                  <a:pt x="7714" y="4451"/>
                  <a:pt x="7710" y="4440"/>
                  <a:pt x="7700" y="4428"/>
                </a:cubicBezTo>
                <a:cubicBezTo>
                  <a:pt x="7690" y="4416"/>
                  <a:pt x="7690" y="4416"/>
                  <a:pt x="7678" y="4404"/>
                </a:cubicBezTo>
                <a:cubicBezTo>
                  <a:pt x="7670" y="4396"/>
                  <a:pt x="7663" y="4386"/>
                  <a:pt x="7660" y="4381"/>
                </a:cubicBezTo>
                <a:lnTo>
                  <a:pt x="7662" y="4372"/>
                </a:lnTo>
                <a:cubicBezTo>
                  <a:pt x="7662" y="4369"/>
                  <a:pt x="7661" y="4365"/>
                  <a:pt x="7658" y="4364"/>
                </a:cubicBezTo>
                <a:lnTo>
                  <a:pt x="7652" y="4361"/>
                </a:lnTo>
                <a:cubicBezTo>
                  <a:pt x="7652" y="4360"/>
                  <a:pt x="7652" y="4360"/>
                  <a:pt x="7652" y="4360"/>
                </a:cubicBezTo>
                <a:cubicBezTo>
                  <a:pt x="7654" y="4359"/>
                  <a:pt x="7655" y="4356"/>
                  <a:pt x="7655" y="4354"/>
                </a:cubicBezTo>
                <a:cubicBezTo>
                  <a:pt x="7655" y="4352"/>
                  <a:pt x="7654" y="4349"/>
                  <a:pt x="7652" y="4348"/>
                </a:cubicBezTo>
                <a:lnTo>
                  <a:pt x="7650" y="4347"/>
                </a:lnTo>
                <a:cubicBezTo>
                  <a:pt x="7651" y="4346"/>
                  <a:pt x="7653" y="4346"/>
                  <a:pt x="7654" y="4345"/>
                </a:cubicBezTo>
                <a:cubicBezTo>
                  <a:pt x="7658" y="4344"/>
                  <a:pt x="7660" y="4340"/>
                  <a:pt x="7659" y="4336"/>
                </a:cubicBezTo>
                <a:cubicBezTo>
                  <a:pt x="7659" y="4332"/>
                  <a:pt x="7655" y="4330"/>
                  <a:pt x="7651" y="4329"/>
                </a:cubicBezTo>
                <a:cubicBezTo>
                  <a:pt x="7651" y="4329"/>
                  <a:pt x="7643" y="4330"/>
                  <a:pt x="7633" y="4329"/>
                </a:cubicBezTo>
                <a:cubicBezTo>
                  <a:pt x="7632" y="4329"/>
                  <a:pt x="7629" y="4327"/>
                  <a:pt x="7626" y="4324"/>
                </a:cubicBezTo>
                <a:lnTo>
                  <a:pt x="7645" y="4324"/>
                </a:lnTo>
                <a:cubicBezTo>
                  <a:pt x="7649" y="4324"/>
                  <a:pt x="7652" y="4321"/>
                  <a:pt x="7653" y="4317"/>
                </a:cubicBezTo>
                <a:cubicBezTo>
                  <a:pt x="7654" y="4313"/>
                  <a:pt x="7651" y="4309"/>
                  <a:pt x="7648" y="4308"/>
                </a:cubicBezTo>
                <a:cubicBezTo>
                  <a:pt x="7648" y="4308"/>
                  <a:pt x="7634" y="4303"/>
                  <a:pt x="7623" y="4300"/>
                </a:cubicBezTo>
                <a:cubicBezTo>
                  <a:pt x="7619" y="4298"/>
                  <a:pt x="7610" y="4291"/>
                  <a:pt x="7605" y="4286"/>
                </a:cubicBezTo>
                <a:cubicBezTo>
                  <a:pt x="7604" y="4285"/>
                  <a:pt x="7603" y="4284"/>
                  <a:pt x="7601" y="4283"/>
                </a:cubicBezTo>
                <a:cubicBezTo>
                  <a:pt x="7603" y="4283"/>
                  <a:pt x="7605" y="4282"/>
                  <a:pt x="7607" y="4282"/>
                </a:cubicBezTo>
                <a:cubicBezTo>
                  <a:pt x="7611" y="4281"/>
                  <a:pt x="7614" y="4277"/>
                  <a:pt x="7613" y="4274"/>
                </a:cubicBezTo>
                <a:cubicBezTo>
                  <a:pt x="7613" y="4270"/>
                  <a:pt x="7611" y="4267"/>
                  <a:pt x="7607" y="4266"/>
                </a:cubicBezTo>
                <a:lnTo>
                  <a:pt x="7593" y="4263"/>
                </a:lnTo>
                <a:cubicBezTo>
                  <a:pt x="7592" y="4263"/>
                  <a:pt x="7590" y="4261"/>
                  <a:pt x="7589" y="4258"/>
                </a:cubicBezTo>
                <a:cubicBezTo>
                  <a:pt x="7589" y="4257"/>
                  <a:pt x="7589" y="4254"/>
                  <a:pt x="7588" y="4252"/>
                </a:cubicBezTo>
                <a:cubicBezTo>
                  <a:pt x="7586" y="4247"/>
                  <a:pt x="7582" y="4243"/>
                  <a:pt x="7575" y="4241"/>
                </a:cubicBezTo>
                <a:cubicBezTo>
                  <a:pt x="7569" y="4238"/>
                  <a:pt x="7567" y="4236"/>
                  <a:pt x="7567" y="4234"/>
                </a:cubicBezTo>
                <a:cubicBezTo>
                  <a:pt x="7575" y="4231"/>
                  <a:pt x="7603" y="4228"/>
                  <a:pt x="7626" y="4226"/>
                </a:cubicBezTo>
                <a:cubicBezTo>
                  <a:pt x="7630" y="4225"/>
                  <a:pt x="7634" y="4222"/>
                  <a:pt x="7633" y="4217"/>
                </a:cubicBezTo>
                <a:cubicBezTo>
                  <a:pt x="7633" y="4213"/>
                  <a:pt x="7629" y="4210"/>
                  <a:pt x="7625" y="4210"/>
                </a:cubicBezTo>
                <a:lnTo>
                  <a:pt x="7548" y="4214"/>
                </a:lnTo>
                <a:cubicBezTo>
                  <a:pt x="7544" y="4213"/>
                  <a:pt x="7538" y="4210"/>
                  <a:pt x="7532" y="4208"/>
                </a:cubicBezTo>
                <a:cubicBezTo>
                  <a:pt x="7529" y="4208"/>
                  <a:pt x="7528" y="4207"/>
                  <a:pt x="7527" y="4206"/>
                </a:cubicBezTo>
                <a:lnTo>
                  <a:pt x="7527" y="4206"/>
                </a:lnTo>
                <a:cubicBezTo>
                  <a:pt x="7531" y="4204"/>
                  <a:pt x="7543" y="4200"/>
                  <a:pt x="7580" y="4195"/>
                </a:cubicBezTo>
                <a:cubicBezTo>
                  <a:pt x="7584" y="4194"/>
                  <a:pt x="7587" y="4190"/>
                  <a:pt x="7587" y="4186"/>
                </a:cubicBezTo>
                <a:cubicBezTo>
                  <a:pt x="7586" y="4181"/>
                  <a:pt x="7582" y="4178"/>
                  <a:pt x="7577" y="4179"/>
                </a:cubicBezTo>
                <a:lnTo>
                  <a:pt x="7518" y="4187"/>
                </a:lnTo>
                <a:cubicBezTo>
                  <a:pt x="7515" y="4186"/>
                  <a:pt x="7509" y="4184"/>
                  <a:pt x="7498" y="4181"/>
                </a:cubicBezTo>
                <a:cubicBezTo>
                  <a:pt x="7494" y="4179"/>
                  <a:pt x="7493" y="4178"/>
                  <a:pt x="7493" y="4179"/>
                </a:cubicBezTo>
                <a:cubicBezTo>
                  <a:pt x="7493" y="4178"/>
                  <a:pt x="7493" y="4177"/>
                  <a:pt x="7493" y="4176"/>
                </a:cubicBezTo>
                <a:lnTo>
                  <a:pt x="7493" y="4173"/>
                </a:lnTo>
                <a:cubicBezTo>
                  <a:pt x="7494" y="4168"/>
                  <a:pt x="7491" y="4164"/>
                  <a:pt x="7489" y="4162"/>
                </a:cubicBezTo>
                <a:cubicBezTo>
                  <a:pt x="7486" y="4158"/>
                  <a:pt x="7481" y="4156"/>
                  <a:pt x="7475" y="4156"/>
                </a:cubicBezTo>
                <a:cubicBezTo>
                  <a:pt x="7473" y="4156"/>
                  <a:pt x="7472" y="4156"/>
                  <a:pt x="7470" y="4157"/>
                </a:cubicBezTo>
                <a:cubicBezTo>
                  <a:pt x="7470" y="4157"/>
                  <a:pt x="7469" y="4156"/>
                  <a:pt x="7467" y="4155"/>
                </a:cubicBezTo>
                <a:cubicBezTo>
                  <a:pt x="7465" y="4153"/>
                  <a:pt x="7463" y="4149"/>
                  <a:pt x="7463" y="4149"/>
                </a:cubicBezTo>
                <a:cubicBezTo>
                  <a:pt x="7465" y="4146"/>
                  <a:pt x="7464" y="4141"/>
                  <a:pt x="7461" y="4139"/>
                </a:cubicBezTo>
                <a:cubicBezTo>
                  <a:pt x="7461" y="4139"/>
                  <a:pt x="7449" y="4130"/>
                  <a:pt x="7445" y="4126"/>
                </a:cubicBezTo>
                <a:cubicBezTo>
                  <a:pt x="7444" y="4126"/>
                  <a:pt x="7443" y="4125"/>
                  <a:pt x="7443" y="4123"/>
                </a:cubicBezTo>
                <a:cubicBezTo>
                  <a:pt x="7439" y="4119"/>
                  <a:pt x="7434" y="4112"/>
                  <a:pt x="7424" y="4107"/>
                </a:cubicBezTo>
                <a:cubicBezTo>
                  <a:pt x="7422" y="4106"/>
                  <a:pt x="7421" y="4106"/>
                  <a:pt x="7420" y="4106"/>
                </a:cubicBezTo>
                <a:cubicBezTo>
                  <a:pt x="7420" y="4104"/>
                  <a:pt x="7420" y="4102"/>
                  <a:pt x="7418" y="4099"/>
                </a:cubicBezTo>
                <a:lnTo>
                  <a:pt x="7417" y="4097"/>
                </a:lnTo>
                <a:cubicBezTo>
                  <a:pt x="7415" y="4092"/>
                  <a:pt x="7413" y="4091"/>
                  <a:pt x="7408" y="4089"/>
                </a:cubicBezTo>
                <a:lnTo>
                  <a:pt x="7406" y="4088"/>
                </a:lnTo>
                <a:cubicBezTo>
                  <a:pt x="7403" y="4086"/>
                  <a:pt x="7403" y="4085"/>
                  <a:pt x="7401" y="4083"/>
                </a:cubicBezTo>
                <a:cubicBezTo>
                  <a:pt x="7400" y="4081"/>
                  <a:pt x="7399" y="4078"/>
                  <a:pt x="7396" y="4076"/>
                </a:cubicBezTo>
                <a:cubicBezTo>
                  <a:pt x="7392" y="4072"/>
                  <a:pt x="7387" y="4070"/>
                  <a:pt x="7383" y="4068"/>
                </a:cubicBezTo>
                <a:cubicBezTo>
                  <a:pt x="7380" y="4067"/>
                  <a:pt x="7377" y="4066"/>
                  <a:pt x="7376" y="4065"/>
                </a:cubicBezTo>
                <a:cubicBezTo>
                  <a:pt x="7375" y="4063"/>
                  <a:pt x="7372" y="4061"/>
                  <a:pt x="7369" y="4057"/>
                </a:cubicBezTo>
                <a:cubicBezTo>
                  <a:pt x="7362" y="4051"/>
                  <a:pt x="7352" y="4041"/>
                  <a:pt x="7349" y="4035"/>
                </a:cubicBezTo>
                <a:cubicBezTo>
                  <a:pt x="7348" y="4032"/>
                  <a:pt x="7352" y="4023"/>
                  <a:pt x="7359" y="4015"/>
                </a:cubicBezTo>
                <a:cubicBezTo>
                  <a:pt x="7362" y="4011"/>
                  <a:pt x="7362" y="4006"/>
                  <a:pt x="7359" y="4003"/>
                </a:cubicBezTo>
                <a:cubicBezTo>
                  <a:pt x="7355" y="4000"/>
                  <a:pt x="7350" y="4000"/>
                  <a:pt x="7347" y="4004"/>
                </a:cubicBezTo>
                <a:lnTo>
                  <a:pt x="7337" y="4015"/>
                </a:lnTo>
                <a:cubicBezTo>
                  <a:pt x="7335" y="4011"/>
                  <a:pt x="7332" y="4008"/>
                  <a:pt x="7330" y="4004"/>
                </a:cubicBezTo>
                <a:cubicBezTo>
                  <a:pt x="7329" y="4002"/>
                  <a:pt x="7329" y="4001"/>
                  <a:pt x="7328" y="4000"/>
                </a:cubicBezTo>
                <a:cubicBezTo>
                  <a:pt x="7325" y="3993"/>
                  <a:pt x="7322" y="3992"/>
                  <a:pt x="7313" y="3989"/>
                </a:cubicBezTo>
                <a:cubicBezTo>
                  <a:pt x="7306" y="3986"/>
                  <a:pt x="7298" y="3973"/>
                  <a:pt x="7300" y="3971"/>
                </a:cubicBezTo>
                <a:cubicBezTo>
                  <a:pt x="7304" y="3971"/>
                  <a:pt x="7311" y="3973"/>
                  <a:pt x="7315" y="3975"/>
                </a:cubicBezTo>
                <a:cubicBezTo>
                  <a:pt x="7319" y="3976"/>
                  <a:pt x="7324" y="3975"/>
                  <a:pt x="7326" y="3970"/>
                </a:cubicBezTo>
                <a:cubicBezTo>
                  <a:pt x="7327" y="3966"/>
                  <a:pt x="7326" y="3962"/>
                  <a:pt x="7322" y="3960"/>
                </a:cubicBezTo>
                <a:cubicBezTo>
                  <a:pt x="7321" y="3955"/>
                  <a:pt x="7316" y="3947"/>
                  <a:pt x="7311" y="3941"/>
                </a:cubicBezTo>
                <a:cubicBezTo>
                  <a:pt x="7324" y="3945"/>
                  <a:pt x="7338" y="3950"/>
                  <a:pt x="7339" y="3950"/>
                </a:cubicBezTo>
                <a:cubicBezTo>
                  <a:pt x="7343" y="3951"/>
                  <a:pt x="7347" y="3949"/>
                  <a:pt x="7348" y="3945"/>
                </a:cubicBezTo>
                <a:cubicBezTo>
                  <a:pt x="7350" y="3942"/>
                  <a:pt x="7349" y="3937"/>
                  <a:pt x="7345" y="3935"/>
                </a:cubicBezTo>
                <a:cubicBezTo>
                  <a:pt x="7345" y="3935"/>
                  <a:pt x="7329" y="3926"/>
                  <a:pt x="7319" y="3922"/>
                </a:cubicBezTo>
                <a:cubicBezTo>
                  <a:pt x="7314" y="3920"/>
                  <a:pt x="7305" y="3915"/>
                  <a:pt x="7297" y="3910"/>
                </a:cubicBezTo>
                <a:cubicBezTo>
                  <a:pt x="7290" y="3906"/>
                  <a:pt x="7283" y="3903"/>
                  <a:pt x="7278" y="3900"/>
                </a:cubicBezTo>
                <a:lnTo>
                  <a:pt x="7274" y="3898"/>
                </a:lnTo>
                <a:cubicBezTo>
                  <a:pt x="7273" y="3898"/>
                  <a:pt x="7272" y="3897"/>
                  <a:pt x="7271" y="3897"/>
                </a:cubicBezTo>
                <a:lnTo>
                  <a:pt x="7272" y="3897"/>
                </a:lnTo>
                <a:cubicBezTo>
                  <a:pt x="7272" y="3892"/>
                  <a:pt x="7269" y="3890"/>
                  <a:pt x="7267" y="3887"/>
                </a:cubicBezTo>
                <a:lnTo>
                  <a:pt x="7267" y="3887"/>
                </a:lnTo>
                <a:cubicBezTo>
                  <a:pt x="7271" y="3889"/>
                  <a:pt x="7276" y="3888"/>
                  <a:pt x="7278" y="3884"/>
                </a:cubicBezTo>
                <a:cubicBezTo>
                  <a:pt x="7280" y="3880"/>
                  <a:pt x="7279" y="3875"/>
                  <a:pt x="7275" y="3873"/>
                </a:cubicBezTo>
                <a:lnTo>
                  <a:pt x="7256" y="3864"/>
                </a:lnTo>
                <a:cubicBezTo>
                  <a:pt x="7254" y="3861"/>
                  <a:pt x="7249" y="3854"/>
                  <a:pt x="7242" y="3848"/>
                </a:cubicBezTo>
                <a:cubicBezTo>
                  <a:pt x="7241" y="3847"/>
                  <a:pt x="7241" y="3847"/>
                  <a:pt x="7240" y="3847"/>
                </a:cubicBezTo>
                <a:cubicBezTo>
                  <a:pt x="7241" y="3845"/>
                  <a:pt x="7242" y="3843"/>
                  <a:pt x="7243" y="3840"/>
                </a:cubicBezTo>
                <a:cubicBezTo>
                  <a:pt x="7243" y="3839"/>
                  <a:pt x="7244" y="3837"/>
                  <a:pt x="7243" y="3834"/>
                </a:cubicBezTo>
                <a:cubicBezTo>
                  <a:pt x="7254" y="3835"/>
                  <a:pt x="7273" y="3841"/>
                  <a:pt x="7280" y="3843"/>
                </a:cubicBezTo>
                <a:cubicBezTo>
                  <a:pt x="7283" y="3844"/>
                  <a:pt x="7288" y="3843"/>
                  <a:pt x="7289" y="3840"/>
                </a:cubicBezTo>
                <a:cubicBezTo>
                  <a:pt x="7292" y="3836"/>
                  <a:pt x="7291" y="3832"/>
                  <a:pt x="7288" y="3829"/>
                </a:cubicBezTo>
                <a:cubicBezTo>
                  <a:pt x="7287" y="3829"/>
                  <a:pt x="7269" y="3812"/>
                  <a:pt x="7243" y="3812"/>
                </a:cubicBezTo>
                <a:lnTo>
                  <a:pt x="7235" y="3812"/>
                </a:lnTo>
                <a:cubicBezTo>
                  <a:pt x="7224" y="3812"/>
                  <a:pt x="7224" y="3812"/>
                  <a:pt x="7220" y="3802"/>
                </a:cubicBezTo>
                <a:cubicBezTo>
                  <a:pt x="7219" y="3798"/>
                  <a:pt x="7213" y="3796"/>
                  <a:pt x="7209" y="3797"/>
                </a:cubicBezTo>
                <a:cubicBezTo>
                  <a:pt x="7209" y="3795"/>
                  <a:pt x="7209" y="3793"/>
                  <a:pt x="7209" y="3792"/>
                </a:cubicBezTo>
                <a:cubicBezTo>
                  <a:pt x="7211" y="3792"/>
                  <a:pt x="7213" y="3793"/>
                  <a:pt x="7215" y="3793"/>
                </a:cubicBezTo>
                <a:cubicBezTo>
                  <a:pt x="7226" y="3794"/>
                  <a:pt x="7229" y="3790"/>
                  <a:pt x="7230" y="3786"/>
                </a:cubicBezTo>
                <a:cubicBezTo>
                  <a:pt x="7232" y="3777"/>
                  <a:pt x="7221" y="3771"/>
                  <a:pt x="7215" y="3768"/>
                </a:cubicBezTo>
                <a:lnTo>
                  <a:pt x="7210" y="3765"/>
                </a:lnTo>
                <a:cubicBezTo>
                  <a:pt x="7205" y="3762"/>
                  <a:pt x="7202" y="3761"/>
                  <a:pt x="7190" y="3757"/>
                </a:cubicBezTo>
                <a:cubicBezTo>
                  <a:pt x="7181" y="3754"/>
                  <a:pt x="7175" y="3751"/>
                  <a:pt x="7173" y="3733"/>
                </a:cubicBezTo>
                <a:cubicBezTo>
                  <a:pt x="7179" y="3733"/>
                  <a:pt x="7192" y="3735"/>
                  <a:pt x="7210" y="3739"/>
                </a:cubicBezTo>
                <a:cubicBezTo>
                  <a:pt x="7214" y="3740"/>
                  <a:pt x="7218" y="3737"/>
                  <a:pt x="7219" y="3733"/>
                </a:cubicBezTo>
                <a:cubicBezTo>
                  <a:pt x="7221" y="3728"/>
                  <a:pt x="7218" y="3724"/>
                  <a:pt x="7214" y="3723"/>
                </a:cubicBezTo>
                <a:cubicBezTo>
                  <a:pt x="7180" y="3714"/>
                  <a:pt x="7178" y="3714"/>
                  <a:pt x="7174" y="3714"/>
                </a:cubicBezTo>
                <a:cubicBezTo>
                  <a:pt x="7172" y="3714"/>
                  <a:pt x="7169" y="3716"/>
                  <a:pt x="7167" y="3711"/>
                </a:cubicBezTo>
                <a:cubicBezTo>
                  <a:pt x="7165" y="3705"/>
                  <a:pt x="7162" y="3701"/>
                  <a:pt x="7158" y="3696"/>
                </a:cubicBezTo>
                <a:cubicBezTo>
                  <a:pt x="7154" y="3691"/>
                  <a:pt x="7150" y="3686"/>
                  <a:pt x="7149" y="3682"/>
                </a:cubicBezTo>
                <a:cubicBezTo>
                  <a:pt x="7148" y="3679"/>
                  <a:pt x="7148" y="3678"/>
                  <a:pt x="7148" y="3676"/>
                </a:cubicBezTo>
                <a:cubicBezTo>
                  <a:pt x="7147" y="3670"/>
                  <a:pt x="7146" y="3669"/>
                  <a:pt x="7141" y="3665"/>
                </a:cubicBezTo>
                <a:lnTo>
                  <a:pt x="7138" y="3663"/>
                </a:lnTo>
                <a:cubicBezTo>
                  <a:pt x="7136" y="3662"/>
                  <a:pt x="7134" y="3662"/>
                  <a:pt x="7133" y="3661"/>
                </a:cubicBezTo>
                <a:cubicBezTo>
                  <a:pt x="7128" y="3659"/>
                  <a:pt x="7126" y="3657"/>
                  <a:pt x="7126" y="3656"/>
                </a:cubicBezTo>
                <a:cubicBezTo>
                  <a:pt x="7126" y="3654"/>
                  <a:pt x="7126" y="3650"/>
                  <a:pt x="7127" y="3648"/>
                </a:cubicBezTo>
                <a:cubicBezTo>
                  <a:pt x="7127" y="3645"/>
                  <a:pt x="7128" y="3642"/>
                  <a:pt x="7128" y="3640"/>
                </a:cubicBezTo>
                <a:cubicBezTo>
                  <a:pt x="7127" y="3632"/>
                  <a:pt x="7123" y="3626"/>
                  <a:pt x="7115" y="3618"/>
                </a:cubicBezTo>
                <a:cubicBezTo>
                  <a:pt x="7113" y="3615"/>
                  <a:pt x="7110" y="3611"/>
                  <a:pt x="7107" y="3607"/>
                </a:cubicBezTo>
                <a:cubicBezTo>
                  <a:pt x="7107" y="3603"/>
                  <a:pt x="7106" y="3600"/>
                  <a:pt x="7103" y="3595"/>
                </a:cubicBezTo>
                <a:cubicBezTo>
                  <a:pt x="7120" y="3598"/>
                  <a:pt x="7150" y="3606"/>
                  <a:pt x="7162" y="3610"/>
                </a:cubicBezTo>
                <a:cubicBezTo>
                  <a:pt x="7166" y="3611"/>
                  <a:pt x="7168" y="3612"/>
                  <a:pt x="7169" y="3612"/>
                </a:cubicBezTo>
                <a:cubicBezTo>
                  <a:pt x="7169" y="3612"/>
                  <a:pt x="7172" y="3612"/>
                  <a:pt x="7172" y="3612"/>
                </a:cubicBezTo>
                <a:cubicBezTo>
                  <a:pt x="7176" y="3612"/>
                  <a:pt x="7179" y="3609"/>
                  <a:pt x="7180" y="3605"/>
                </a:cubicBezTo>
                <a:cubicBezTo>
                  <a:pt x="7180" y="3602"/>
                  <a:pt x="7181" y="3600"/>
                  <a:pt x="7173" y="3597"/>
                </a:cubicBezTo>
                <a:lnTo>
                  <a:pt x="7173" y="3596"/>
                </a:lnTo>
                <a:cubicBezTo>
                  <a:pt x="7172" y="3596"/>
                  <a:pt x="7171" y="3595"/>
                  <a:pt x="7169" y="3595"/>
                </a:cubicBezTo>
                <a:cubicBezTo>
                  <a:pt x="7160" y="3592"/>
                  <a:pt x="7146" y="3588"/>
                  <a:pt x="7121" y="3580"/>
                </a:cubicBezTo>
                <a:cubicBezTo>
                  <a:pt x="7105" y="3576"/>
                  <a:pt x="7090" y="3571"/>
                  <a:pt x="7088" y="3571"/>
                </a:cubicBezTo>
                <a:cubicBezTo>
                  <a:pt x="7087" y="3570"/>
                  <a:pt x="7084" y="3568"/>
                  <a:pt x="7082" y="3565"/>
                </a:cubicBezTo>
                <a:cubicBezTo>
                  <a:pt x="7082" y="3565"/>
                  <a:pt x="7083" y="3565"/>
                  <a:pt x="7083" y="3565"/>
                </a:cubicBezTo>
                <a:cubicBezTo>
                  <a:pt x="7087" y="3566"/>
                  <a:pt x="7091" y="3563"/>
                  <a:pt x="7092" y="3558"/>
                </a:cubicBezTo>
                <a:cubicBezTo>
                  <a:pt x="7093" y="3554"/>
                  <a:pt x="7090" y="3550"/>
                  <a:pt x="7086" y="3549"/>
                </a:cubicBezTo>
                <a:cubicBezTo>
                  <a:pt x="7078" y="3547"/>
                  <a:pt x="7075" y="3546"/>
                  <a:pt x="7073" y="3546"/>
                </a:cubicBezTo>
                <a:cubicBezTo>
                  <a:pt x="7068" y="3538"/>
                  <a:pt x="7063" y="3530"/>
                  <a:pt x="7058" y="3519"/>
                </a:cubicBezTo>
                <a:cubicBezTo>
                  <a:pt x="7052" y="3505"/>
                  <a:pt x="7047" y="3500"/>
                  <a:pt x="7042" y="3496"/>
                </a:cubicBezTo>
                <a:lnTo>
                  <a:pt x="7041" y="3494"/>
                </a:lnTo>
                <a:cubicBezTo>
                  <a:pt x="7038" y="3491"/>
                  <a:pt x="7038" y="3488"/>
                  <a:pt x="7037" y="3482"/>
                </a:cubicBezTo>
                <a:lnTo>
                  <a:pt x="7037" y="3478"/>
                </a:lnTo>
                <a:cubicBezTo>
                  <a:pt x="7036" y="3477"/>
                  <a:pt x="7036" y="3475"/>
                  <a:pt x="7035" y="3474"/>
                </a:cubicBezTo>
                <a:cubicBezTo>
                  <a:pt x="7034" y="3473"/>
                  <a:pt x="7032" y="3470"/>
                  <a:pt x="7029" y="3464"/>
                </a:cubicBezTo>
                <a:cubicBezTo>
                  <a:pt x="7029" y="3456"/>
                  <a:pt x="7021" y="3453"/>
                  <a:pt x="7018" y="3452"/>
                </a:cubicBezTo>
                <a:cubicBezTo>
                  <a:pt x="7018" y="3452"/>
                  <a:pt x="7017" y="3451"/>
                  <a:pt x="7017" y="3451"/>
                </a:cubicBezTo>
                <a:cubicBezTo>
                  <a:pt x="7017" y="3450"/>
                  <a:pt x="7018" y="3448"/>
                  <a:pt x="7018" y="3446"/>
                </a:cubicBezTo>
                <a:cubicBezTo>
                  <a:pt x="7018" y="3442"/>
                  <a:pt x="7019" y="3434"/>
                  <a:pt x="7010" y="3431"/>
                </a:cubicBezTo>
                <a:cubicBezTo>
                  <a:pt x="7010" y="3431"/>
                  <a:pt x="7010" y="3431"/>
                  <a:pt x="7010" y="3431"/>
                </a:cubicBezTo>
                <a:cubicBezTo>
                  <a:pt x="7010" y="3429"/>
                  <a:pt x="7009" y="3426"/>
                  <a:pt x="7008" y="3421"/>
                </a:cubicBezTo>
                <a:cubicBezTo>
                  <a:pt x="7006" y="3413"/>
                  <a:pt x="7003" y="3404"/>
                  <a:pt x="6995" y="3404"/>
                </a:cubicBezTo>
                <a:cubicBezTo>
                  <a:pt x="6993" y="3404"/>
                  <a:pt x="6992" y="3405"/>
                  <a:pt x="6990" y="3405"/>
                </a:cubicBezTo>
                <a:cubicBezTo>
                  <a:pt x="6988" y="3404"/>
                  <a:pt x="6986" y="3400"/>
                  <a:pt x="6983" y="3395"/>
                </a:cubicBezTo>
                <a:lnTo>
                  <a:pt x="6984" y="3395"/>
                </a:lnTo>
                <a:cubicBezTo>
                  <a:pt x="6994" y="3395"/>
                  <a:pt x="7007" y="3389"/>
                  <a:pt x="7015" y="3381"/>
                </a:cubicBezTo>
                <a:cubicBezTo>
                  <a:pt x="7017" y="3378"/>
                  <a:pt x="7024" y="3370"/>
                  <a:pt x="7032" y="3370"/>
                </a:cubicBezTo>
                <a:lnTo>
                  <a:pt x="7032" y="3370"/>
                </a:lnTo>
                <a:cubicBezTo>
                  <a:pt x="7035" y="3371"/>
                  <a:pt x="7035" y="3371"/>
                  <a:pt x="7036" y="3373"/>
                </a:cubicBezTo>
                <a:cubicBezTo>
                  <a:pt x="7037" y="3375"/>
                  <a:pt x="7040" y="3379"/>
                  <a:pt x="7045" y="3383"/>
                </a:cubicBezTo>
                <a:cubicBezTo>
                  <a:pt x="7050" y="3388"/>
                  <a:pt x="7053" y="3391"/>
                  <a:pt x="7059" y="3391"/>
                </a:cubicBezTo>
                <a:cubicBezTo>
                  <a:pt x="7061" y="3391"/>
                  <a:pt x="7063" y="3391"/>
                  <a:pt x="7064" y="3390"/>
                </a:cubicBezTo>
                <a:cubicBezTo>
                  <a:pt x="7066" y="3389"/>
                  <a:pt x="7067" y="3389"/>
                  <a:pt x="7071" y="3389"/>
                </a:cubicBezTo>
                <a:cubicBezTo>
                  <a:pt x="7083" y="3388"/>
                  <a:pt x="7113" y="3389"/>
                  <a:pt x="7113" y="3389"/>
                </a:cubicBezTo>
                <a:cubicBezTo>
                  <a:pt x="7118" y="3388"/>
                  <a:pt x="7121" y="3386"/>
                  <a:pt x="7122" y="3382"/>
                </a:cubicBezTo>
                <a:cubicBezTo>
                  <a:pt x="7122" y="3377"/>
                  <a:pt x="7119" y="3373"/>
                  <a:pt x="7115" y="3373"/>
                </a:cubicBezTo>
                <a:lnTo>
                  <a:pt x="7077" y="3366"/>
                </a:lnTo>
                <a:cubicBezTo>
                  <a:pt x="7066" y="3365"/>
                  <a:pt x="7064" y="3363"/>
                  <a:pt x="7063" y="3364"/>
                </a:cubicBezTo>
                <a:cubicBezTo>
                  <a:pt x="7062" y="3361"/>
                  <a:pt x="7060" y="3359"/>
                  <a:pt x="7055" y="3356"/>
                </a:cubicBezTo>
                <a:cubicBezTo>
                  <a:pt x="7044" y="3349"/>
                  <a:pt x="7031" y="3348"/>
                  <a:pt x="7025" y="3348"/>
                </a:cubicBezTo>
                <a:cubicBezTo>
                  <a:pt x="7019" y="3348"/>
                  <a:pt x="7014" y="3349"/>
                  <a:pt x="7009" y="3350"/>
                </a:cubicBezTo>
                <a:cubicBezTo>
                  <a:pt x="7001" y="3353"/>
                  <a:pt x="6997" y="3355"/>
                  <a:pt x="6996" y="3363"/>
                </a:cubicBezTo>
                <a:cubicBezTo>
                  <a:pt x="6995" y="3365"/>
                  <a:pt x="6995" y="3367"/>
                  <a:pt x="6993" y="3371"/>
                </a:cubicBezTo>
                <a:cubicBezTo>
                  <a:pt x="6993" y="3373"/>
                  <a:pt x="6992" y="3373"/>
                  <a:pt x="6989" y="3373"/>
                </a:cubicBezTo>
                <a:cubicBezTo>
                  <a:pt x="6988" y="3373"/>
                  <a:pt x="6986" y="3373"/>
                  <a:pt x="6984" y="3372"/>
                </a:cubicBezTo>
                <a:lnTo>
                  <a:pt x="6965" y="3351"/>
                </a:lnTo>
                <a:cubicBezTo>
                  <a:pt x="6961" y="3347"/>
                  <a:pt x="6957" y="3343"/>
                  <a:pt x="6951" y="3343"/>
                </a:cubicBezTo>
                <a:cubicBezTo>
                  <a:pt x="6950" y="3343"/>
                  <a:pt x="6949" y="3344"/>
                  <a:pt x="6949" y="3344"/>
                </a:cubicBezTo>
                <a:cubicBezTo>
                  <a:pt x="6947" y="3343"/>
                  <a:pt x="6943" y="3336"/>
                  <a:pt x="6943" y="3328"/>
                </a:cubicBezTo>
                <a:cubicBezTo>
                  <a:pt x="6943" y="3328"/>
                  <a:pt x="6945" y="3327"/>
                  <a:pt x="6951" y="3325"/>
                </a:cubicBezTo>
                <a:cubicBezTo>
                  <a:pt x="6955" y="3323"/>
                  <a:pt x="6957" y="3319"/>
                  <a:pt x="6956" y="3315"/>
                </a:cubicBezTo>
                <a:cubicBezTo>
                  <a:pt x="6955" y="3310"/>
                  <a:pt x="6951" y="3308"/>
                  <a:pt x="6946" y="3309"/>
                </a:cubicBezTo>
                <a:lnTo>
                  <a:pt x="6935" y="3311"/>
                </a:lnTo>
                <a:cubicBezTo>
                  <a:pt x="6933" y="3309"/>
                  <a:pt x="6930" y="3308"/>
                  <a:pt x="6926" y="3307"/>
                </a:cubicBezTo>
                <a:lnTo>
                  <a:pt x="6923" y="3305"/>
                </a:lnTo>
                <a:cubicBezTo>
                  <a:pt x="6921" y="3304"/>
                  <a:pt x="6920" y="3298"/>
                  <a:pt x="6919" y="3287"/>
                </a:cubicBezTo>
                <a:cubicBezTo>
                  <a:pt x="6918" y="3283"/>
                  <a:pt x="6918" y="3281"/>
                  <a:pt x="6918" y="3279"/>
                </a:cubicBezTo>
                <a:cubicBezTo>
                  <a:pt x="6917" y="3278"/>
                  <a:pt x="6917" y="3277"/>
                  <a:pt x="6917" y="3276"/>
                </a:cubicBezTo>
                <a:cubicBezTo>
                  <a:pt x="6916" y="3272"/>
                  <a:pt x="6916" y="3268"/>
                  <a:pt x="6911" y="3263"/>
                </a:cubicBezTo>
                <a:cubicBezTo>
                  <a:pt x="6908" y="3261"/>
                  <a:pt x="6907" y="3260"/>
                  <a:pt x="6906" y="3260"/>
                </a:cubicBezTo>
                <a:cubicBezTo>
                  <a:pt x="6906" y="3260"/>
                  <a:pt x="6905" y="3259"/>
                  <a:pt x="6903" y="3255"/>
                </a:cubicBezTo>
                <a:cubicBezTo>
                  <a:pt x="6901" y="3249"/>
                  <a:pt x="6899" y="3244"/>
                  <a:pt x="6893" y="3244"/>
                </a:cubicBezTo>
                <a:cubicBezTo>
                  <a:pt x="6892" y="3241"/>
                  <a:pt x="6891" y="3234"/>
                  <a:pt x="6892" y="3232"/>
                </a:cubicBezTo>
                <a:cubicBezTo>
                  <a:pt x="6894" y="3227"/>
                  <a:pt x="6894" y="3224"/>
                  <a:pt x="6891" y="3219"/>
                </a:cubicBezTo>
                <a:cubicBezTo>
                  <a:pt x="6891" y="3218"/>
                  <a:pt x="6890" y="3216"/>
                  <a:pt x="6888" y="3213"/>
                </a:cubicBezTo>
                <a:cubicBezTo>
                  <a:pt x="6886" y="3208"/>
                  <a:pt x="6887" y="3202"/>
                  <a:pt x="6888" y="3196"/>
                </a:cubicBezTo>
                <a:cubicBezTo>
                  <a:pt x="6889" y="3190"/>
                  <a:pt x="6890" y="3185"/>
                  <a:pt x="6889" y="3178"/>
                </a:cubicBezTo>
                <a:cubicBezTo>
                  <a:pt x="6887" y="3173"/>
                  <a:pt x="6886" y="3170"/>
                  <a:pt x="6880" y="3164"/>
                </a:cubicBezTo>
                <a:cubicBezTo>
                  <a:pt x="6879" y="3163"/>
                  <a:pt x="6878" y="3161"/>
                  <a:pt x="6877" y="3161"/>
                </a:cubicBezTo>
                <a:cubicBezTo>
                  <a:pt x="6877" y="3159"/>
                  <a:pt x="6876" y="3156"/>
                  <a:pt x="6875" y="3152"/>
                </a:cubicBezTo>
                <a:cubicBezTo>
                  <a:pt x="6873" y="3149"/>
                  <a:pt x="6870" y="3145"/>
                  <a:pt x="6868" y="3142"/>
                </a:cubicBezTo>
                <a:cubicBezTo>
                  <a:pt x="6866" y="3141"/>
                  <a:pt x="6863" y="3137"/>
                  <a:pt x="6863" y="3136"/>
                </a:cubicBezTo>
                <a:lnTo>
                  <a:pt x="6864" y="3134"/>
                </a:lnTo>
                <a:cubicBezTo>
                  <a:pt x="6868" y="3124"/>
                  <a:pt x="6865" y="3121"/>
                  <a:pt x="6858" y="3112"/>
                </a:cubicBezTo>
                <a:cubicBezTo>
                  <a:pt x="6855" y="3108"/>
                  <a:pt x="6851" y="3105"/>
                  <a:pt x="6848" y="3103"/>
                </a:cubicBezTo>
                <a:cubicBezTo>
                  <a:pt x="6847" y="3102"/>
                  <a:pt x="6846" y="3101"/>
                  <a:pt x="6846" y="3101"/>
                </a:cubicBezTo>
                <a:cubicBezTo>
                  <a:pt x="6846" y="3101"/>
                  <a:pt x="6846" y="3101"/>
                  <a:pt x="6847" y="3099"/>
                </a:cubicBezTo>
                <a:cubicBezTo>
                  <a:pt x="6848" y="3096"/>
                  <a:pt x="6848" y="3095"/>
                  <a:pt x="6849" y="3094"/>
                </a:cubicBezTo>
                <a:cubicBezTo>
                  <a:pt x="6850" y="3092"/>
                  <a:pt x="6852" y="3088"/>
                  <a:pt x="6848" y="3083"/>
                </a:cubicBezTo>
                <a:cubicBezTo>
                  <a:pt x="6848" y="3083"/>
                  <a:pt x="6847" y="3082"/>
                  <a:pt x="6846" y="3080"/>
                </a:cubicBezTo>
                <a:cubicBezTo>
                  <a:pt x="6844" y="3073"/>
                  <a:pt x="6839" y="3065"/>
                  <a:pt x="6834" y="3057"/>
                </a:cubicBezTo>
                <a:cubicBezTo>
                  <a:pt x="6832" y="3052"/>
                  <a:pt x="6827" y="3045"/>
                  <a:pt x="6827" y="3043"/>
                </a:cubicBezTo>
                <a:cubicBezTo>
                  <a:pt x="6827" y="3036"/>
                  <a:pt x="6824" y="3033"/>
                  <a:pt x="6819" y="3026"/>
                </a:cubicBezTo>
                <a:lnTo>
                  <a:pt x="6812" y="3017"/>
                </a:lnTo>
                <a:cubicBezTo>
                  <a:pt x="6803" y="3004"/>
                  <a:pt x="6804" y="3001"/>
                  <a:pt x="6805" y="2995"/>
                </a:cubicBezTo>
                <a:cubicBezTo>
                  <a:pt x="6807" y="2986"/>
                  <a:pt x="6802" y="2979"/>
                  <a:pt x="6796" y="2971"/>
                </a:cubicBezTo>
                <a:cubicBezTo>
                  <a:pt x="6793" y="2968"/>
                  <a:pt x="6790" y="2964"/>
                  <a:pt x="6787" y="2958"/>
                </a:cubicBezTo>
                <a:cubicBezTo>
                  <a:pt x="6781" y="2949"/>
                  <a:pt x="6781" y="2947"/>
                  <a:pt x="6782" y="2945"/>
                </a:cubicBezTo>
                <a:cubicBezTo>
                  <a:pt x="6782" y="2943"/>
                  <a:pt x="6783" y="2940"/>
                  <a:pt x="6782" y="2937"/>
                </a:cubicBezTo>
                <a:cubicBezTo>
                  <a:pt x="6782" y="2931"/>
                  <a:pt x="6780" y="2928"/>
                  <a:pt x="6778" y="2925"/>
                </a:cubicBezTo>
                <a:cubicBezTo>
                  <a:pt x="6777" y="2924"/>
                  <a:pt x="6776" y="2923"/>
                  <a:pt x="6775" y="2920"/>
                </a:cubicBezTo>
                <a:lnTo>
                  <a:pt x="6772" y="2915"/>
                </a:lnTo>
                <a:cubicBezTo>
                  <a:pt x="6768" y="2905"/>
                  <a:pt x="6761" y="2890"/>
                  <a:pt x="6757" y="2883"/>
                </a:cubicBezTo>
                <a:lnTo>
                  <a:pt x="6755" y="2880"/>
                </a:lnTo>
                <a:cubicBezTo>
                  <a:pt x="6752" y="2873"/>
                  <a:pt x="6750" y="2870"/>
                  <a:pt x="6745" y="2861"/>
                </a:cubicBezTo>
                <a:cubicBezTo>
                  <a:pt x="6743" y="2858"/>
                  <a:pt x="6742" y="2856"/>
                  <a:pt x="6742" y="2853"/>
                </a:cubicBezTo>
                <a:cubicBezTo>
                  <a:pt x="6742" y="2850"/>
                  <a:pt x="6741" y="2846"/>
                  <a:pt x="6740" y="2840"/>
                </a:cubicBezTo>
                <a:cubicBezTo>
                  <a:pt x="6737" y="2832"/>
                  <a:pt x="6736" y="2829"/>
                  <a:pt x="6731" y="2826"/>
                </a:cubicBezTo>
                <a:cubicBezTo>
                  <a:pt x="6730" y="2826"/>
                  <a:pt x="6728" y="2825"/>
                  <a:pt x="6727" y="2824"/>
                </a:cubicBezTo>
                <a:cubicBezTo>
                  <a:pt x="6722" y="2820"/>
                  <a:pt x="6719" y="2813"/>
                  <a:pt x="6717" y="2805"/>
                </a:cubicBezTo>
                <a:cubicBezTo>
                  <a:pt x="6716" y="2803"/>
                  <a:pt x="6714" y="2800"/>
                  <a:pt x="6713" y="2797"/>
                </a:cubicBezTo>
                <a:cubicBezTo>
                  <a:pt x="6710" y="2788"/>
                  <a:pt x="6704" y="2774"/>
                  <a:pt x="6702" y="2765"/>
                </a:cubicBezTo>
                <a:cubicBezTo>
                  <a:pt x="6700" y="2758"/>
                  <a:pt x="6699" y="2756"/>
                  <a:pt x="6695" y="2752"/>
                </a:cubicBezTo>
                <a:cubicBezTo>
                  <a:pt x="6694" y="2750"/>
                  <a:pt x="6692" y="2748"/>
                  <a:pt x="6689" y="2744"/>
                </a:cubicBezTo>
                <a:cubicBezTo>
                  <a:pt x="6687" y="2740"/>
                  <a:pt x="6685" y="2738"/>
                  <a:pt x="6684" y="2737"/>
                </a:cubicBezTo>
                <a:cubicBezTo>
                  <a:pt x="6683" y="2736"/>
                  <a:pt x="6683" y="2736"/>
                  <a:pt x="6681" y="2733"/>
                </a:cubicBezTo>
                <a:lnTo>
                  <a:pt x="6680" y="2730"/>
                </a:lnTo>
                <a:cubicBezTo>
                  <a:pt x="6678" y="2727"/>
                  <a:pt x="6678" y="2725"/>
                  <a:pt x="6677" y="2724"/>
                </a:cubicBezTo>
                <a:cubicBezTo>
                  <a:pt x="6676" y="2719"/>
                  <a:pt x="6674" y="2716"/>
                  <a:pt x="6667" y="2710"/>
                </a:cubicBezTo>
                <a:cubicBezTo>
                  <a:pt x="6661" y="2705"/>
                  <a:pt x="6660" y="2695"/>
                  <a:pt x="6659" y="2689"/>
                </a:cubicBezTo>
                <a:cubicBezTo>
                  <a:pt x="6659" y="2687"/>
                  <a:pt x="6659" y="2685"/>
                  <a:pt x="6658" y="2682"/>
                </a:cubicBezTo>
                <a:cubicBezTo>
                  <a:pt x="6657" y="2676"/>
                  <a:pt x="6655" y="2673"/>
                  <a:pt x="6646" y="2667"/>
                </a:cubicBezTo>
                <a:cubicBezTo>
                  <a:pt x="6643" y="2665"/>
                  <a:pt x="6643" y="2665"/>
                  <a:pt x="6642" y="2661"/>
                </a:cubicBezTo>
                <a:cubicBezTo>
                  <a:pt x="6640" y="2658"/>
                  <a:pt x="6638" y="2653"/>
                  <a:pt x="6634" y="2644"/>
                </a:cubicBezTo>
                <a:cubicBezTo>
                  <a:pt x="6634" y="2641"/>
                  <a:pt x="6634" y="2637"/>
                  <a:pt x="6631" y="2630"/>
                </a:cubicBezTo>
                <a:cubicBezTo>
                  <a:pt x="6630" y="2627"/>
                  <a:pt x="6629" y="2625"/>
                  <a:pt x="6628" y="2624"/>
                </a:cubicBezTo>
                <a:cubicBezTo>
                  <a:pt x="6627" y="2620"/>
                  <a:pt x="6626" y="2618"/>
                  <a:pt x="6623" y="2615"/>
                </a:cubicBezTo>
                <a:lnTo>
                  <a:pt x="6620" y="2610"/>
                </a:lnTo>
                <a:cubicBezTo>
                  <a:pt x="6617" y="2606"/>
                  <a:pt x="6613" y="2600"/>
                  <a:pt x="6612" y="2597"/>
                </a:cubicBezTo>
                <a:lnTo>
                  <a:pt x="6599" y="2565"/>
                </a:lnTo>
                <a:cubicBezTo>
                  <a:pt x="6597" y="2561"/>
                  <a:pt x="6597" y="2554"/>
                  <a:pt x="6598" y="2549"/>
                </a:cubicBezTo>
                <a:cubicBezTo>
                  <a:pt x="6610" y="2556"/>
                  <a:pt x="6630" y="2566"/>
                  <a:pt x="6633" y="2568"/>
                </a:cubicBezTo>
                <a:cubicBezTo>
                  <a:pt x="6638" y="2569"/>
                  <a:pt x="6643" y="2567"/>
                  <a:pt x="6645" y="2562"/>
                </a:cubicBezTo>
                <a:cubicBezTo>
                  <a:pt x="6648" y="2550"/>
                  <a:pt x="6596" y="2522"/>
                  <a:pt x="6595" y="2521"/>
                </a:cubicBezTo>
                <a:cubicBezTo>
                  <a:pt x="6581" y="2513"/>
                  <a:pt x="6580" y="2512"/>
                  <a:pt x="6579" y="2511"/>
                </a:cubicBezTo>
                <a:cubicBezTo>
                  <a:pt x="6579" y="2510"/>
                  <a:pt x="6578" y="2509"/>
                  <a:pt x="6576" y="2508"/>
                </a:cubicBezTo>
                <a:cubicBezTo>
                  <a:pt x="6574" y="2505"/>
                  <a:pt x="6573" y="2491"/>
                  <a:pt x="6574" y="2487"/>
                </a:cubicBezTo>
                <a:cubicBezTo>
                  <a:pt x="6578" y="2472"/>
                  <a:pt x="6555" y="2403"/>
                  <a:pt x="6533" y="2360"/>
                </a:cubicBezTo>
                <a:cubicBezTo>
                  <a:pt x="6530" y="2353"/>
                  <a:pt x="6528" y="2348"/>
                  <a:pt x="6526" y="2344"/>
                </a:cubicBezTo>
                <a:cubicBezTo>
                  <a:pt x="6522" y="2335"/>
                  <a:pt x="6520" y="2331"/>
                  <a:pt x="6513" y="2325"/>
                </a:cubicBezTo>
                <a:cubicBezTo>
                  <a:pt x="6513" y="2325"/>
                  <a:pt x="6512" y="2325"/>
                  <a:pt x="6512" y="2325"/>
                </a:cubicBezTo>
                <a:cubicBezTo>
                  <a:pt x="6512" y="2323"/>
                  <a:pt x="6513" y="2320"/>
                  <a:pt x="6512" y="2317"/>
                </a:cubicBezTo>
                <a:cubicBezTo>
                  <a:pt x="6512" y="2312"/>
                  <a:pt x="6511" y="2303"/>
                  <a:pt x="6503" y="2303"/>
                </a:cubicBezTo>
                <a:cubicBezTo>
                  <a:pt x="6502" y="2303"/>
                  <a:pt x="6501" y="2304"/>
                  <a:pt x="6500" y="2304"/>
                </a:cubicBezTo>
                <a:cubicBezTo>
                  <a:pt x="6499" y="2302"/>
                  <a:pt x="6498" y="2299"/>
                  <a:pt x="6496" y="2296"/>
                </a:cubicBezTo>
                <a:lnTo>
                  <a:pt x="6494" y="2294"/>
                </a:lnTo>
                <a:cubicBezTo>
                  <a:pt x="6505" y="2299"/>
                  <a:pt x="6521" y="2310"/>
                  <a:pt x="6535" y="2319"/>
                </a:cubicBezTo>
                <a:cubicBezTo>
                  <a:pt x="6538" y="2321"/>
                  <a:pt x="6542" y="2321"/>
                  <a:pt x="6545" y="2318"/>
                </a:cubicBezTo>
                <a:cubicBezTo>
                  <a:pt x="6548" y="2315"/>
                  <a:pt x="6548" y="2311"/>
                  <a:pt x="6546" y="2308"/>
                </a:cubicBezTo>
                <a:cubicBezTo>
                  <a:pt x="6544" y="2305"/>
                  <a:pt x="6537" y="2299"/>
                  <a:pt x="6532" y="2295"/>
                </a:cubicBezTo>
                <a:cubicBezTo>
                  <a:pt x="6520" y="2287"/>
                  <a:pt x="6480" y="2265"/>
                  <a:pt x="6476" y="2263"/>
                </a:cubicBezTo>
                <a:cubicBezTo>
                  <a:pt x="6476" y="2263"/>
                  <a:pt x="6460" y="2259"/>
                  <a:pt x="6448" y="2254"/>
                </a:cubicBezTo>
                <a:cubicBezTo>
                  <a:pt x="6448" y="2254"/>
                  <a:pt x="6449" y="2253"/>
                  <a:pt x="6449" y="2252"/>
                </a:cubicBezTo>
                <a:cubicBezTo>
                  <a:pt x="6450" y="2250"/>
                  <a:pt x="6451" y="2246"/>
                  <a:pt x="6449" y="2242"/>
                </a:cubicBezTo>
                <a:cubicBezTo>
                  <a:pt x="6447" y="2240"/>
                  <a:pt x="6444" y="2238"/>
                  <a:pt x="6441" y="2238"/>
                </a:cubicBezTo>
                <a:cubicBezTo>
                  <a:pt x="6441" y="2238"/>
                  <a:pt x="6438" y="2238"/>
                  <a:pt x="6438" y="2238"/>
                </a:cubicBezTo>
                <a:cubicBezTo>
                  <a:pt x="6437" y="2238"/>
                  <a:pt x="6436" y="2238"/>
                  <a:pt x="6435" y="2238"/>
                </a:cubicBezTo>
                <a:cubicBezTo>
                  <a:pt x="6435" y="2238"/>
                  <a:pt x="6435" y="2238"/>
                  <a:pt x="6434" y="2238"/>
                </a:cubicBezTo>
                <a:cubicBezTo>
                  <a:pt x="6433" y="2235"/>
                  <a:pt x="6430" y="2232"/>
                  <a:pt x="6424" y="2224"/>
                </a:cubicBezTo>
                <a:cubicBezTo>
                  <a:pt x="6423" y="2221"/>
                  <a:pt x="6420" y="2217"/>
                  <a:pt x="6413" y="2211"/>
                </a:cubicBezTo>
                <a:cubicBezTo>
                  <a:pt x="6414" y="2211"/>
                  <a:pt x="6415" y="2211"/>
                  <a:pt x="6416" y="2211"/>
                </a:cubicBezTo>
                <a:cubicBezTo>
                  <a:pt x="6425" y="2209"/>
                  <a:pt x="6431" y="2208"/>
                  <a:pt x="6435" y="2206"/>
                </a:cubicBezTo>
                <a:cubicBezTo>
                  <a:pt x="6435" y="2206"/>
                  <a:pt x="6437" y="2204"/>
                  <a:pt x="6448" y="2204"/>
                </a:cubicBezTo>
                <a:cubicBezTo>
                  <a:pt x="6460" y="2204"/>
                  <a:pt x="6472" y="2206"/>
                  <a:pt x="6472" y="2206"/>
                </a:cubicBezTo>
                <a:cubicBezTo>
                  <a:pt x="6477" y="2206"/>
                  <a:pt x="6481" y="2203"/>
                  <a:pt x="6481" y="2198"/>
                </a:cubicBezTo>
                <a:cubicBezTo>
                  <a:pt x="6482" y="2194"/>
                  <a:pt x="6478" y="2190"/>
                  <a:pt x="6474" y="2189"/>
                </a:cubicBezTo>
                <a:cubicBezTo>
                  <a:pt x="6473" y="2189"/>
                  <a:pt x="6436" y="2186"/>
                  <a:pt x="6420" y="2189"/>
                </a:cubicBezTo>
                <a:cubicBezTo>
                  <a:pt x="6408" y="2191"/>
                  <a:pt x="6399" y="2194"/>
                  <a:pt x="6395" y="2195"/>
                </a:cubicBezTo>
                <a:lnTo>
                  <a:pt x="6379" y="2185"/>
                </a:lnTo>
                <a:cubicBezTo>
                  <a:pt x="6380" y="2181"/>
                  <a:pt x="6383" y="2175"/>
                  <a:pt x="6385" y="2167"/>
                </a:cubicBezTo>
                <a:cubicBezTo>
                  <a:pt x="6388" y="2157"/>
                  <a:pt x="6405" y="2142"/>
                  <a:pt x="6414" y="2135"/>
                </a:cubicBezTo>
                <a:cubicBezTo>
                  <a:pt x="6417" y="2133"/>
                  <a:pt x="6418" y="2130"/>
                  <a:pt x="6418" y="2127"/>
                </a:cubicBezTo>
                <a:cubicBezTo>
                  <a:pt x="6417" y="2123"/>
                  <a:pt x="6414" y="2121"/>
                  <a:pt x="6411" y="2120"/>
                </a:cubicBezTo>
                <a:cubicBezTo>
                  <a:pt x="6411" y="2120"/>
                  <a:pt x="6409" y="2120"/>
                  <a:pt x="6408" y="2120"/>
                </a:cubicBezTo>
                <a:cubicBezTo>
                  <a:pt x="6403" y="2120"/>
                  <a:pt x="6392" y="2122"/>
                  <a:pt x="6379" y="2139"/>
                </a:cubicBezTo>
                <a:cubicBezTo>
                  <a:pt x="6369" y="2151"/>
                  <a:pt x="6362" y="2161"/>
                  <a:pt x="6358" y="2166"/>
                </a:cubicBezTo>
                <a:cubicBezTo>
                  <a:pt x="6353" y="2165"/>
                  <a:pt x="6343" y="2161"/>
                  <a:pt x="6325" y="2147"/>
                </a:cubicBezTo>
                <a:cubicBezTo>
                  <a:pt x="6294" y="2124"/>
                  <a:pt x="6272" y="2115"/>
                  <a:pt x="6255" y="2107"/>
                </a:cubicBezTo>
                <a:cubicBezTo>
                  <a:pt x="6251" y="2106"/>
                  <a:pt x="6247" y="2104"/>
                  <a:pt x="6243" y="2102"/>
                </a:cubicBezTo>
                <a:cubicBezTo>
                  <a:pt x="6223" y="2093"/>
                  <a:pt x="6168" y="2071"/>
                  <a:pt x="6159" y="2067"/>
                </a:cubicBezTo>
                <a:cubicBezTo>
                  <a:pt x="6156" y="2066"/>
                  <a:pt x="6151" y="2062"/>
                  <a:pt x="6146" y="2059"/>
                </a:cubicBezTo>
                <a:cubicBezTo>
                  <a:pt x="6138" y="2053"/>
                  <a:pt x="6129" y="2047"/>
                  <a:pt x="6122" y="2046"/>
                </a:cubicBezTo>
                <a:cubicBezTo>
                  <a:pt x="6116" y="2044"/>
                  <a:pt x="6110" y="2043"/>
                  <a:pt x="6103" y="2043"/>
                </a:cubicBezTo>
                <a:cubicBezTo>
                  <a:pt x="6095" y="2042"/>
                  <a:pt x="6086" y="2041"/>
                  <a:pt x="6071" y="2038"/>
                </a:cubicBezTo>
                <a:cubicBezTo>
                  <a:pt x="6061" y="2037"/>
                  <a:pt x="6058" y="2035"/>
                  <a:pt x="6058" y="2034"/>
                </a:cubicBezTo>
                <a:cubicBezTo>
                  <a:pt x="6058" y="2031"/>
                  <a:pt x="6057" y="2025"/>
                  <a:pt x="6050" y="2020"/>
                </a:cubicBezTo>
                <a:cubicBezTo>
                  <a:pt x="6036" y="2009"/>
                  <a:pt x="6022" y="2006"/>
                  <a:pt x="6005" y="2004"/>
                </a:cubicBezTo>
                <a:cubicBezTo>
                  <a:pt x="5997" y="2003"/>
                  <a:pt x="5989" y="2003"/>
                  <a:pt x="5982" y="2003"/>
                </a:cubicBezTo>
                <a:cubicBezTo>
                  <a:pt x="5974" y="2002"/>
                  <a:pt x="5967" y="2002"/>
                  <a:pt x="5961" y="2001"/>
                </a:cubicBezTo>
                <a:cubicBezTo>
                  <a:pt x="5957" y="2001"/>
                  <a:pt x="5953" y="2000"/>
                  <a:pt x="5948" y="1999"/>
                </a:cubicBezTo>
                <a:cubicBezTo>
                  <a:pt x="5940" y="1996"/>
                  <a:pt x="5932" y="1994"/>
                  <a:pt x="5923" y="1996"/>
                </a:cubicBezTo>
                <a:cubicBezTo>
                  <a:pt x="5920" y="1996"/>
                  <a:pt x="5920" y="1997"/>
                  <a:pt x="5917" y="1995"/>
                </a:cubicBezTo>
                <a:cubicBezTo>
                  <a:pt x="5915" y="1993"/>
                  <a:pt x="5911" y="1991"/>
                  <a:pt x="5905" y="1989"/>
                </a:cubicBezTo>
                <a:cubicBezTo>
                  <a:pt x="5898" y="1988"/>
                  <a:pt x="5891" y="1988"/>
                  <a:pt x="5883" y="1989"/>
                </a:cubicBezTo>
                <a:cubicBezTo>
                  <a:pt x="5879" y="1989"/>
                  <a:pt x="5874" y="1990"/>
                  <a:pt x="5868" y="1990"/>
                </a:cubicBezTo>
                <a:cubicBezTo>
                  <a:pt x="5862" y="1990"/>
                  <a:pt x="5857" y="1989"/>
                  <a:pt x="5853" y="1988"/>
                </a:cubicBezTo>
                <a:cubicBezTo>
                  <a:pt x="5847" y="1986"/>
                  <a:pt x="5840" y="1985"/>
                  <a:pt x="5830" y="1985"/>
                </a:cubicBezTo>
                <a:cubicBezTo>
                  <a:pt x="5824" y="1985"/>
                  <a:pt x="5817" y="1985"/>
                  <a:pt x="5810" y="1986"/>
                </a:cubicBezTo>
                <a:cubicBezTo>
                  <a:pt x="5798" y="1988"/>
                  <a:pt x="5786" y="1988"/>
                  <a:pt x="5777" y="1987"/>
                </a:cubicBezTo>
                <a:cubicBezTo>
                  <a:pt x="5758" y="1983"/>
                  <a:pt x="5727" y="1987"/>
                  <a:pt x="5663" y="2004"/>
                </a:cubicBezTo>
                <a:cubicBezTo>
                  <a:pt x="5609" y="2018"/>
                  <a:pt x="5557" y="2028"/>
                  <a:pt x="5545" y="2029"/>
                </a:cubicBezTo>
                <a:cubicBezTo>
                  <a:pt x="5534" y="2029"/>
                  <a:pt x="5529" y="2031"/>
                  <a:pt x="5525" y="2038"/>
                </a:cubicBezTo>
                <a:cubicBezTo>
                  <a:pt x="5525" y="2039"/>
                  <a:pt x="5524" y="2040"/>
                  <a:pt x="5523" y="2041"/>
                </a:cubicBezTo>
                <a:cubicBezTo>
                  <a:pt x="5518" y="2046"/>
                  <a:pt x="5514" y="2046"/>
                  <a:pt x="5506" y="2048"/>
                </a:cubicBezTo>
                <a:lnTo>
                  <a:pt x="5503" y="2049"/>
                </a:lnTo>
                <a:cubicBezTo>
                  <a:pt x="5499" y="2049"/>
                  <a:pt x="5498" y="2050"/>
                  <a:pt x="5496" y="2050"/>
                </a:cubicBezTo>
                <a:lnTo>
                  <a:pt x="5496" y="2058"/>
                </a:lnTo>
                <a:lnTo>
                  <a:pt x="5496" y="2058"/>
                </a:lnTo>
                <a:lnTo>
                  <a:pt x="5493" y="2050"/>
                </a:lnTo>
                <a:cubicBezTo>
                  <a:pt x="5491" y="2050"/>
                  <a:pt x="5488" y="2050"/>
                  <a:pt x="5484" y="2051"/>
                </a:cubicBezTo>
                <a:cubicBezTo>
                  <a:pt x="5481" y="2051"/>
                  <a:pt x="5478" y="2052"/>
                  <a:pt x="5476" y="2052"/>
                </a:cubicBezTo>
                <a:cubicBezTo>
                  <a:pt x="5467" y="2054"/>
                  <a:pt x="5458" y="2055"/>
                  <a:pt x="5446" y="2061"/>
                </a:cubicBezTo>
                <a:cubicBezTo>
                  <a:pt x="5441" y="2063"/>
                  <a:pt x="5439" y="2064"/>
                  <a:pt x="5437" y="2064"/>
                </a:cubicBezTo>
                <a:cubicBezTo>
                  <a:pt x="5434" y="2065"/>
                  <a:pt x="5432" y="2066"/>
                  <a:pt x="5422" y="2071"/>
                </a:cubicBezTo>
                <a:cubicBezTo>
                  <a:pt x="5417" y="2075"/>
                  <a:pt x="5413" y="2078"/>
                  <a:pt x="5410" y="2081"/>
                </a:cubicBezTo>
                <a:cubicBezTo>
                  <a:pt x="5407" y="2083"/>
                  <a:pt x="5403" y="2085"/>
                  <a:pt x="5402" y="2085"/>
                </a:cubicBezTo>
                <a:cubicBezTo>
                  <a:pt x="5399" y="2083"/>
                  <a:pt x="5396" y="2081"/>
                  <a:pt x="5393" y="2081"/>
                </a:cubicBezTo>
                <a:cubicBezTo>
                  <a:pt x="5390" y="2081"/>
                  <a:pt x="5385" y="2082"/>
                  <a:pt x="5384" y="2090"/>
                </a:cubicBezTo>
                <a:cubicBezTo>
                  <a:pt x="5383" y="2091"/>
                  <a:pt x="5383" y="2093"/>
                  <a:pt x="5381" y="2096"/>
                </a:cubicBezTo>
                <a:cubicBezTo>
                  <a:pt x="5381" y="2096"/>
                  <a:pt x="5381" y="2096"/>
                  <a:pt x="5381" y="2096"/>
                </a:cubicBezTo>
                <a:cubicBezTo>
                  <a:pt x="5379" y="2094"/>
                  <a:pt x="5376" y="2091"/>
                  <a:pt x="5371" y="2091"/>
                </a:cubicBezTo>
                <a:cubicBezTo>
                  <a:pt x="5366" y="2091"/>
                  <a:pt x="5363" y="2093"/>
                  <a:pt x="5356" y="2098"/>
                </a:cubicBezTo>
                <a:lnTo>
                  <a:pt x="5353" y="2101"/>
                </a:lnTo>
                <a:cubicBezTo>
                  <a:pt x="5344" y="2107"/>
                  <a:pt x="5337" y="2105"/>
                  <a:pt x="5337" y="2105"/>
                </a:cubicBezTo>
                <a:lnTo>
                  <a:pt x="5337" y="2105"/>
                </a:lnTo>
                <a:cubicBezTo>
                  <a:pt x="5335" y="2104"/>
                  <a:pt x="5333" y="2104"/>
                  <a:pt x="5331" y="2105"/>
                </a:cubicBezTo>
                <a:cubicBezTo>
                  <a:pt x="5330" y="2105"/>
                  <a:pt x="5318" y="2109"/>
                  <a:pt x="5314" y="2125"/>
                </a:cubicBezTo>
                <a:cubicBezTo>
                  <a:pt x="5314" y="2127"/>
                  <a:pt x="5310" y="2128"/>
                  <a:pt x="5306" y="2128"/>
                </a:cubicBezTo>
                <a:cubicBezTo>
                  <a:pt x="5304" y="2117"/>
                  <a:pt x="5298" y="2116"/>
                  <a:pt x="5295" y="2116"/>
                </a:cubicBezTo>
                <a:cubicBezTo>
                  <a:pt x="5287" y="2116"/>
                  <a:pt x="5282" y="2123"/>
                  <a:pt x="5276" y="2136"/>
                </a:cubicBezTo>
                <a:cubicBezTo>
                  <a:pt x="5272" y="2144"/>
                  <a:pt x="5270" y="2145"/>
                  <a:pt x="5267" y="2143"/>
                </a:cubicBezTo>
                <a:cubicBezTo>
                  <a:pt x="5263" y="2141"/>
                  <a:pt x="5258" y="2140"/>
                  <a:pt x="5253" y="2140"/>
                </a:cubicBezTo>
                <a:cubicBezTo>
                  <a:pt x="5248" y="2140"/>
                  <a:pt x="5233" y="2142"/>
                  <a:pt x="5222" y="2160"/>
                </a:cubicBezTo>
                <a:cubicBezTo>
                  <a:pt x="5218" y="2167"/>
                  <a:pt x="5216" y="2171"/>
                  <a:pt x="5214" y="2173"/>
                </a:cubicBezTo>
                <a:cubicBezTo>
                  <a:pt x="5213" y="2171"/>
                  <a:pt x="5210" y="2169"/>
                  <a:pt x="5207" y="2169"/>
                </a:cubicBezTo>
                <a:cubicBezTo>
                  <a:pt x="5201" y="2169"/>
                  <a:pt x="5199" y="2174"/>
                  <a:pt x="5197" y="2177"/>
                </a:cubicBezTo>
                <a:cubicBezTo>
                  <a:pt x="5196" y="2178"/>
                  <a:pt x="5196" y="2179"/>
                  <a:pt x="5194" y="2181"/>
                </a:cubicBezTo>
                <a:cubicBezTo>
                  <a:pt x="5193" y="2180"/>
                  <a:pt x="5192" y="2178"/>
                  <a:pt x="5190" y="2178"/>
                </a:cubicBezTo>
                <a:cubicBezTo>
                  <a:pt x="5187" y="2175"/>
                  <a:pt x="5184" y="2174"/>
                  <a:pt x="5181" y="2174"/>
                </a:cubicBezTo>
                <a:cubicBezTo>
                  <a:pt x="5170" y="2174"/>
                  <a:pt x="5166" y="2185"/>
                  <a:pt x="5165" y="2188"/>
                </a:cubicBezTo>
                <a:cubicBezTo>
                  <a:pt x="5165" y="2189"/>
                  <a:pt x="5163" y="2193"/>
                  <a:pt x="5162" y="2193"/>
                </a:cubicBezTo>
                <a:cubicBezTo>
                  <a:pt x="5162" y="2193"/>
                  <a:pt x="5160" y="2192"/>
                  <a:pt x="5157" y="2191"/>
                </a:cubicBezTo>
                <a:cubicBezTo>
                  <a:pt x="5151" y="2188"/>
                  <a:pt x="5145" y="2187"/>
                  <a:pt x="5142" y="2191"/>
                </a:cubicBezTo>
                <a:cubicBezTo>
                  <a:pt x="5139" y="2194"/>
                  <a:pt x="5139" y="2198"/>
                  <a:pt x="5139" y="2200"/>
                </a:cubicBezTo>
                <a:cubicBezTo>
                  <a:pt x="5139" y="2201"/>
                  <a:pt x="5139" y="2203"/>
                  <a:pt x="5139" y="2204"/>
                </a:cubicBezTo>
                <a:cubicBezTo>
                  <a:pt x="5139" y="2205"/>
                  <a:pt x="5139" y="2205"/>
                  <a:pt x="5134" y="2205"/>
                </a:cubicBezTo>
                <a:cubicBezTo>
                  <a:pt x="5132" y="2205"/>
                  <a:pt x="5130" y="2205"/>
                  <a:pt x="5128" y="2205"/>
                </a:cubicBezTo>
                <a:cubicBezTo>
                  <a:pt x="5126" y="2205"/>
                  <a:pt x="5125" y="2205"/>
                  <a:pt x="5124" y="2205"/>
                </a:cubicBezTo>
                <a:cubicBezTo>
                  <a:pt x="5116" y="2205"/>
                  <a:pt x="5113" y="2208"/>
                  <a:pt x="5110" y="2212"/>
                </a:cubicBezTo>
                <a:cubicBezTo>
                  <a:pt x="5109" y="2213"/>
                  <a:pt x="5109" y="2215"/>
                  <a:pt x="5107" y="2216"/>
                </a:cubicBezTo>
                <a:cubicBezTo>
                  <a:pt x="5106" y="2218"/>
                  <a:pt x="5105" y="2219"/>
                  <a:pt x="5105" y="2218"/>
                </a:cubicBezTo>
                <a:cubicBezTo>
                  <a:pt x="5104" y="2218"/>
                  <a:pt x="5102" y="2218"/>
                  <a:pt x="5100" y="2218"/>
                </a:cubicBezTo>
                <a:lnTo>
                  <a:pt x="5096" y="2218"/>
                </a:lnTo>
                <a:cubicBezTo>
                  <a:pt x="5092" y="2218"/>
                  <a:pt x="5088" y="2219"/>
                  <a:pt x="5086" y="2223"/>
                </a:cubicBezTo>
                <a:cubicBezTo>
                  <a:pt x="5084" y="2225"/>
                  <a:pt x="5084" y="2229"/>
                  <a:pt x="5085" y="2231"/>
                </a:cubicBezTo>
                <a:cubicBezTo>
                  <a:pt x="5086" y="2232"/>
                  <a:pt x="5086" y="2233"/>
                  <a:pt x="5085" y="2236"/>
                </a:cubicBezTo>
                <a:cubicBezTo>
                  <a:pt x="5081" y="2234"/>
                  <a:pt x="5074" y="2234"/>
                  <a:pt x="5068" y="2236"/>
                </a:cubicBezTo>
                <a:cubicBezTo>
                  <a:pt x="5053" y="2243"/>
                  <a:pt x="5045" y="2260"/>
                  <a:pt x="5041" y="2271"/>
                </a:cubicBezTo>
                <a:cubicBezTo>
                  <a:pt x="5037" y="2283"/>
                  <a:pt x="5035" y="2284"/>
                  <a:pt x="5029" y="2285"/>
                </a:cubicBezTo>
                <a:cubicBezTo>
                  <a:pt x="5029" y="2285"/>
                  <a:pt x="5028" y="2285"/>
                  <a:pt x="5028" y="2285"/>
                </a:cubicBezTo>
                <a:cubicBezTo>
                  <a:pt x="5028" y="2285"/>
                  <a:pt x="5028" y="2285"/>
                  <a:pt x="5028" y="2285"/>
                </a:cubicBezTo>
                <a:cubicBezTo>
                  <a:pt x="5026" y="2283"/>
                  <a:pt x="5022" y="2279"/>
                  <a:pt x="5015" y="2274"/>
                </a:cubicBezTo>
                <a:cubicBezTo>
                  <a:pt x="5010" y="2270"/>
                  <a:pt x="5009" y="2268"/>
                  <a:pt x="5008" y="2265"/>
                </a:cubicBezTo>
                <a:cubicBezTo>
                  <a:pt x="5006" y="2261"/>
                  <a:pt x="5004" y="2255"/>
                  <a:pt x="4997" y="2248"/>
                </a:cubicBezTo>
                <a:cubicBezTo>
                  <a:pt x="4991" y="2241"/>
                  <a:pt x="4983" y="2238"/>
                  <a:pt x="4974" y="2238"/>
                </a:cubicBezTo>
                <a:cubicBezTo>
                  <a:pt x="4963" y="2238"/>
                  <a:pt x="4952" y="2243"/>
                  <a:pt x="4943" y="2248"/>
                </a:cubicBezTo>
                <a:cubicBezTo>
                  <a:pt x="4934" y="2252"/>
                  <a:pt x="4931" y="2251"/>
                  <a:pt x="4923" y="2244"/>
                </a:cubicBezTo>
                <a:cubicBezTo>
                  <a:pt x="4920" y="2241"/>
                  <a:pt x="4918" y="2239"/>
                  <a:pt x="4914" y="2237"/>
                </a:cubicBezTo>
                <a:cubicBezTo>
                  <a:pt x="4911" y="2234"/>
                  <a:pt x="4909" y="2232"/>
                  <a:pt x="4909" y="2230"/>
                </a:cubicBezTo>
                <a:cubicBezTo>
                  <a:pt x="4909" y="2227"/>
                  <a:pt x="4910" y="2223"/>
                  <a:pt x="4914" y="2219"/>
                </a:cubicBezTo>
                <a:lnTo>
                  <a:pt x="4915" y="2217"/>
                </a:lnTo>
                <a:cubicBezTo>
                  <a:pt x="4917" y="2214"/>
                  <a:pt x="4920" y="2210"/>
                  <a:pt x="4918" y="2205"/>
                </a:cubicBezTo>
                <a:cubicBezTo>
                  <a:pt x="4916" y="2199"/>
                  <a:pt x="4911" y="2198"/>
                  <a:pt x="4903" y="2197"/>
                </a:cubicBezTo>
                <a:lnTo>
                  <a:pt x="4896" y="2195"/>
                </a:lnTo>
                <a:cubicBezTo>
                  <a:pt x="4889" y="2193"/>
                  <a:pt x="4882" y="2193"/>
                  <a:pt x="4875" y="2192"/>
                </a:cubicBezTo>
                <a:cubicBezTo>
                  <a:pt x="4861" y="2191"/>
                  <a:pt x="4845" y="2190"/>
                  <a:pt x="4825" y="2180"/>
                </a:cubicBezTo>
                <a:cubicBezTo>
                  <a:pt x="4811" y="2174"/>
                  <a:pt x="4809" y="2170"/>
                  <a:pt x="4809" y="2169"/>
                </a:cubicBezTo>
                <a:cubicBezTo>
                  <a:pt x="4809" y="2168"/>
                  <a:pt x="4810" y="2166"/>
                  <a:pt x="4812" y="2163"/>
                </a:cubicBezTo>
                <a:cubicBezTo>
                  <a:pt x="4813" y="2162"/>
                  <a:pt x="4814" y="2160"/>
                  <a:pt x="4815" y="2158"/>
                </a:cubicBezTo>
                <a:cubicBezTo>
                  <a:pt x="4816" y="2155"/>
                  <a:pt x="4823" y="2151"/>
                  <a:pt x="4833" y="2149"/>
                </a:cubicBezTo>
                <a:cubicBezTo>
                  <a:pt x="4840" y="2147"/>
                  <a:pt x="4844" y="2143"/>
                  <a:pt x="4847" y="2140"/>
                </a:cubicBezTo>
                <a:cubicBezTo>
                  <a:pt x="4850" y="2136"/>
                  <a:pt x="4852" y="2134"/>
                  <a:pt x="4858" y="2134"/>
                </a:cubicBezTo>
                <a:cubicBezTo>
                  <a:pt x="4876" y="2133"/>
                  <a:pt x="4885" y="2107"/>
                  <a:pt x="4886" y="2104"/>
                </a:cubicBezTo>
                <a:cubicBezTo>
                  <a:pt x="4886" y="2104"/>
                  <a:pt x="4889" y="2097"/>
                  <a:pt x="4894" y="2092"/>
                </a:cubicBezTo>
                <a:cubicBezTo>
                  <a:pt x="4895" y="2092"/>
                  <a:pt x="4898" y="2093"/>
                  <a:pt x="4901" y="2094"/>
                </a:cubicBezTo>
                <a:cubicBezTo>
                  <a:pt x="4908" y="2097"/>
                  <a:pt x="4917" y="2099"/>
                  <a:pt x="4922" y="2095"/>
                </a:cubicBezTo>
                <a:lnTo>
                  <a:pt x="4925" y="2093"/>
                </a:lnTo>
                <a:cubicBezTo>
                  <a:pt x="4930" y="2088"/>
                  <a:pt x="4935" y="2084"/>
                  <a:pt x="4946" y="2080"/>
                </a:cubicBezTo>
                <a:cubicBezTo>
                  <a:pt x="4951" y="2083"/>
                  <a:pt x="4963" y="2096"/>
                  <a:pt x="4971" y="2105"/>
                </a:cubicBezTo>
                <a:cubicBezTo>
                  <a:pt x="4977" y="2112"/>
                  <a:pt x="4983" y="2119"/>
                  <a:pt x="4989" y="2125"/>
                </a:cubicBezTo>
                <a:lnTo>
                  <a:pt x="4996" y="2132"/>
                </a:lnTo>
                <a:cubicBezTo>
                  <a:pt x="4999" y="2135"/>
                  <a:pt x="5004" y="2135"/>
                  <a:pt x="5007" y="2132"/>
                </a:cubicBezTo>
                <a:cubicBezTo>
                  <a:pt x="5010" y="2129"/>
                  <a:pt x="5010" y="2124"/>
                  <a:pt x="5007" y="2121"/>
                </a:cubicBezTo>
                <a:cubicBezTo>
                  <a:pt x="4991" y="2101"/>
                  <a:pt x="4974" y="2075"/>
                  <a:pt x="4967" y="2064"/>
                </a:cubicBezTo>
                <a:cubicBezTo>
                  <a:pt x="4968" y="2064"/>
                  <a:pt x="4970" y="2063"/>
                  <a:pt x="4972" y="2064"/>
                </a:cubicBezTo>
                <a:cubicBezTo>
                  <a:pt x="4987" y="2068"/>
                  <a:pt x="4993" y="2062"/>
                  <a:pt x="4998" y="2055"/>
                </a:cubicBezTo>
                <a:cubicBezTo>
                  <a:pt x="5004" y="2055"/>
                  <a:pt x="5008" y="2053"/>
                  <a:pt x="5010" y="2051"/>
                </a:cubicBezTo>
                <a:cubicBezTo>
                  <a:pt x="5011" y="2050"/>
                  <a:pt x="5012" y="2049"/>
                  <a:pt x="5013" y="2047"/>
                </a:cubicBezTo>
                <a:lnTo>
                  <a:pt x="5014" y="2048"/>
                </a:lnTo>
                <a:cubicBezTo>
                  <a:pt x="5019" y="2050"/>
                  <a:pt x="5036" y="2073"/>
                  <a:pt x="5050" y="2092"/>
                </a:cubicBezTo>
                <a:cubicBezTo>
                  <a:pt x="5052" y="2096"/>
                  <a:pt x="5057" y="2097"/>
                  <a:pt x="5061" y="2094"/>
                </a:cubicBezTo>
                <a:cubicBezTo>
                  <a:pt x="5064" y="2092"/>
                  <a:pt x="5066" y="2087"/>
                  <a:pt x="5063" y="2084"/>
                </a:cubicBezTo>
                <a:cubicBezTo>
                  <a:pt x="5061" y="2080"/>
                  <a:pt x="5046" y="2052"/>
                  <a:pt x="5037" y="2037"/>
                </a:cubicBezTo>
                <a:cubicBezTo>
                  <a:pt x="5039" y="2035"/>
                  <a:pt x="5041" y="2034"/>
                  <a:pt x="5044" y="2032"/>
                </a:cubicBezTo>
                <a:cubicBezTo>
                  <a:pt x="5053" y="2033"/>
                  <a:pt x="5085" y="2051"/>
                  <a:pt x="5111" y="2069"/>
                </a:cubicBezTo>
                <a:cubicBezTo>
                  <a:pt x="5114" y="2071"/>
                  <a:pt x="5119" y="2070"/>
                  <a:pt x="5122" y="2067"/>
                </a:cubicBezTo>
                <a:cubicBezTo>
                  <a:pt x="5124" y="2064"/>
                  <a:pt x="5124" y="2059"/>
                  <a:pt x="5120" y="2056"/>
                </a:cubicBezTo>
                <a:lnTo>
                  <a:pt x="5067" y="2011"/>
                </a:lnTo>
                <a:cubicBezTo>
                  <a:pt x="5069" y="2010"/>
                  <a:pt x="5072" y="2010"/>
                  <a:pt x="5077" y="2009"/>
                </a:cubicBezTo>
                <a:cubicBezTo>
                  <a:pt x="5091" y="2006"/>
                  <a:pt x="5095" y="2003"/>
                  <a:pt x="5104" y="1997"/>
                </a:cubicBezTo>
                <a:lnTo>
                  <a:pt x="5106" y="1996"/>
                </a:lnTo>
                <a:cubicBezTo>
                  <a:pt x="5121" y="1996"/>
                  <a:pt x="5177" y="2015"/>
                  <a:pt x="5212" y="2027"/>
                </a:cubicBezTo>
                <a:cubicBezTo>
                  <a:pt x="5212" y="2027"/>
                  <a:pt x="5212" y="2027"/>
                  <a:pt x="5212" y="2027"/>
                </a:cubicBezTo>
                <a:cubicBezTo>
                  <a:pt x="5216" y="2029"/>
                  <a:pt x="5221" y="2027"/>
                  <a:pt x="5222" y="2022"/>
                </a:cubicBezTo>
                <a:cubicBezTo>
                  <a:pt x="5224" y="2018"/>
                  <a:pt x="5222" y="2013"/>
                  <a:pt x="5217" y="2012"/>
                </a:cubicBezTo>
                <a:cubicBezTo>
                  <a:pt x="5188" y="2001"/>
                  <a:pt x="5155" y="1989"/>
                  <a:pt x="5139" y="1982"/>
                </a:cubicBezTo>
                <a:cubicBezTo>
                  <a:pt x="5140" y="1980"/>
                  <a:pt x="5142" y="1978"/>
                  <a:pt x="5144" y="1976"/>
                </a:cubicBezTo>
                <a:cubicBezTo>
                  <a:pt x="5149" y="1970"/>
                  <a:pt x="5166" y="1964"/>
                  <a:pt x="5174" y="1964"/>
                </a:cubicBezTo>
                <a:cubicBezTo>
                  <a:pt x="5176" y="1964"/>
                  <a:pt x="5177" y="1964"/>
                  <a:pt x="5179" y="1964"/>
                </a:cubicBezTo>
                <a:cubicBezTo>
                  <a:pt x="5187" y="1964"/>
                  <a:pt x="5190" y="1961"/>
                  <a:pt x="5194" y="1955"/>
                </a:cubicBezTo>
                <a:cubicBezTo>
                  <a:pt x="5196" y="1954"/>
                  <a:pt x="5199" y="1954"/>
                  <a:pt x="5203" y="1953"/>
                </a:cubicBezTo>
                <a:cubicBezTo>
                  <a:pt x="5209" y="1951"/>
                  <a:pt x="5213" y="1950"/>
                  <a:pt x="5215" y="1946"/>
                </a:cubicBezTo>
                <a:cubicBezTo>
                  <a:pt x="5216" y="1943"/>
                  <a:pt x="5216" y="1941"/>
                  <a:pt x="5214" y="1938"/>
                </a:cubicBezTo>
                <a:cubicBezTo>
                  <a:pt x="5215" y="1938"/>
                  <a:pt x="5217" y="1938"/>
                  <a:pt x="5218" y="1938"/>
                </a:cubicBezTo>
                <a:lnTo>
                  <a:pt x="5218" y="1938"/>
                </a:lnTo>
                <a:cubicBezTo>
                  <a:pt x="5225" y="1938"/>
                  <a:pt x="5229" y="1936"/>
                  <a:pt x="5232" y="1930"/>
                </a:cubicBezTo>
                <a:cubicBezTo>
                  <a:pt x="5233" y="1928"/>
                  <a:pt x="5234" y="1926"/>
                  <a:pt x="5236" y="1923"/>
                </a:cubicBezTo>
                <a:cubicBezTo>
                  <a:pt x="5236" y="1923"/>
                  <a:pt x="5236" y="1922"/>
                  <a:pt x="5237" y="1922"/>
                </a:cubicBezTo>
                <a:cubicBezTo>
                  <a:pt x="5238" y="1923"/>
                  <a:pt x="5240" y="1924"/>
                  <a:pt x="5243" y="1924"/>
                </a:cubicBezTo>
                <a:cubicBezTo>
                  <a:pt x="5243" y="1924"/>
                  <a:pt x="5245" y="1924"/>
                  <a:pt x="5245" y="1924"/>
                </a:cubicBezTo>
                <a:lnTo>
                  <a:pt x="5248" y="1923"/>
                </a:lnTo>
                <a:cubicBezTo>
                  <a:pt x="5258" y="1923"/>
                  <a:pt x="5260" y="1922"/>
                  <a:pt x="5269" y="1913"/>
                </a:cubicBezTo>
                <a:cubicBezTo>
                  <a:pt x="5269" y="1913"/>
                  <a:pt x="5270" y="1912"/>
                  <a:pt x="5270" y="1912"/>
                </a:cubicBezTo>
                <a:cubicBezTo>
                  <a:pt x="5272" y="1913"/>
                  <a:pt x="5275" y="1914"/>
                  <a:pt x="5279" y="1913"/>
                </a:cubicBezTo>
                <a:cubicBezTo>
                  <a:pt x="5289" y="1913"/>
                  <a:pt x="5291" y="1912"/>
                  <a:pt x="5299" y="1905"/>
                </a:cubicBezTo>
                <a:cubicBezTo>
                  <a:pt x="5300" y="1904"/>
                  <a:pt x="5302" y="1902"/>
                  <a:pt x="5305" y="1899"/>
                </a:cubicBezTo>
                <a:cubicBezTo>
                  <a:pt x="5313" y="1892"/>
                  <a:pt x="5315" y="1886"/>
                  <a:pt x="5316" y="1882"/>
                </a:cubicBezTo>
                <a:cubicBezTo>
                  <a:pt x="5316" y="1882"/>
                  <a:pt x="5317" y="1882"/>
                  <a:pt x="5318" y="1881"/>
                </a:cubicBezTo>
                <a:cubicBezTo>
                  <a:pt x="5326" y="1879"/>
                  <a:pt x="5330" y="1878"/>
                  <a:pt x="5332" y="1873"/>
                </a:cubicBezTo>
                <a:cubicBezTo>
                  <a:pt x="5333" y="1872"/>
                  <a:pt x="5333" y="1872"/>
                  <a:pt x="5335" y="1870"/>
                </a:cubicBezTo>
                <a:cubicBezTo>
                  <a:pt x="5340" y="1865"/>
                  <a:pt x="5347" y="1859"/>
                  <a:pt x="5355" y="1859"/>
                </a:cubicBezTo>
                <a:lnTo>
                  <a:pt x="5355" y="1859"/>
                </a:lnTo>
                <a:cubicBezTo>
                  <a:pt x="5355" y="1859"/>
                  <a:pt x="5357" y="1859"/>
                  <a:pt x="5357" y="1859"/>
                </a:cubicBezTo>
                <a:cubicBezTo>
                  <a:pt x="5365" y="1859"/>
                  <a:pt x="5370" y="1856"/>
                  <a:pt x="5374" y="1853"/>
                </a:cubicBezTo>
                <a:cubicBezTo>
                  <a:pt x="5376" y="1850"/>
                  <a:pt x="5379" y="1848"/>
                  <a:pt x="5384" y="1846"/>
                </a:cubicBezTo>
                <a:cubicBezTo>
                  <a:pt x="5392" y="1842"/>
                  <a:pt x="5395" y="1840"/>
                  <a:pt x="5399" y="1836"/>
                </a:cubicBezTo>
                <a:cubicBezTo>
                  <a:pt x="5401" y="1833"/>
                  <a:pt x="5404" y="1830"/>
                  <a:pt x="5412" y="1825"/>
                </a:cubicBezTo>
                <a:cubicBezTo>
                  <a:pt x="5427" y="1812"/>
                  <a:pt x="5438" y="1807"/>
                  <a:pt x="5453" y="1802"/>
                </a:cubicBezTo>
                <a:cubicBezTo>
                  <a:pt x="5467" y="1797"/>
                  <a:pt x="5480" y="1788"/>
                  <a:pt x="5480" y="1788"/>
                </a:cubicBezTo>
                <a:lnTo>
                  <a:pt x="5480" y="1788"/>
                </a:lnTo>
                <a:cubicBezTo>
                  <a:pt x="5482" y="1787"/>
                  <a:pt x="5512" y="1774"/>
                  <a:pt x="5524" y="1766"/>
                </a:cubicBezTo>
                <a:cubicBezTo>
                  <a:pt x="5531" y="1762"/>
                  <a:pt x="5535" y="1759"/>
                  <a:pt x="5538" y="1756"/>
                </a:cubicBezTo>
                <a:cubicBezTo>
                  <a:pt x="5542" y="1753"/>
                  <a:pt x="5545" y="1750"/>
                  <a:pt x="5550" y="1747"/>
                </a:cubicBezTo>
                <a:cubicBezTo>
                  <a:pt x="5554" y="1744"/>
                  <a:pt x="5565" y="1738"/>
                  <a:pt x="5577" y="1730"/>
                </a:cubicBezTo>
                <a:cubicBezTo>
                  <a:pt x="5602" y="1714"/>
                  <a:pt x="5644" y="1687"/>
                  <a:pt x="5650" y="1685"/>
                </a:cubicBezTo>
                <a:cubicBezTo>
                  <a:pt x="5667" y="1677"/>
                  <a:pt x="5679" y="1667"/>
                  <a:pt x="5685" y="1656"/>
                </a:cubicBezTo>
                <a:cubicBezTo>
                  <a:pt x="5687" y="1652"/>
                  <a:pt x="5688" y="1651"/>
                  <a:pt x="5690" y="1651"/>
                </a:cubicBezTo>
                <a:cubicBezTo>
                  <a:pt x="5692" y="1651"/>
                  <a:pt x="5695" y="1651"/>
                  <a:pt x="5699" y="1650"/>
                </a:cubicBezTo>
                <a:cubicBezTo>
                  <a:pt x="5708" y="1647"/>
                  <a:pt x="5711" y="1644"/>
                  <a:pt x="5715" y="1640"/>
                </a:cubicBezTo>
                <a:cubicBezTo>
                  <a:pt x="5716" y="1638"/>
                  <a:pt x="5718" y="1636"/>
                  <a:pt x="5720" y="1634"/>
                </a:cubicBezTo>
                <a:cubicBezTo>
                  <a:pt x="5725" y="1630"/>
                  <a:pt x="5726" y="1629"/>
                  <a:pt x="5727" y="1628"/>
                </a:cubicBezTo>
                <a:cubicBezTo>
                  <a:pt x="5729" y="1626"/>
                  <a:pt x="5730" y="1625"/>
                  <a:pt x="5734" y="1622"/>
                </a:cubicBezTo>
                <a:cubicBezTo>
                  <a:pt x="5737" y="1619"/>
                  <a:pt x="5745" y="1613"/>
                  <a:pt x="5755" y="1604"/>
                </a:cubicBezTo>
                <a:cubicBezTo>
                  <a:pt x="5773" y="1590"/>
                  <a:pt x="5797" y="1570"/>
                  <a:pt x="5818" y="1551"/>
                </a:cubicBezTo>
                <a:cubicBezTo>
                  <a:pt x="5842" y="1531"/>
                  <a:pt x="5854" y="1516"/>
                  <a:pt x="5860" y="1507"/>
                </a:cubicBezTo>
                <a:cubicBezTo>
                  <a:pt x="5862" y="1509"/>
                  <a:pt x="5863" y="1510"/>
                  <a:pt x="5865" y="1512"/>
                </a:cubicBezTo>
                <a:cubicBezTo>
                  <a:pt x="5867" y="1515"/>
                  <a:pt x="5868" y="1526"/>
                  <a:pt x="5867" y="1537"/>
                </a:cubicBezTo>
                <a:cubicBezTo>
                  <a:pt x="5866" y="1541"/>
                  <a:pt x="5870" y="1545"/>
                  <a:pt x="5874" y="1546"/>
                </a:cubicBezTo>
                <a:cubicBezTo>
                  <a:pt x="5879" y="1546"/>
                  <a:pt x="5882" y="1543"/>
                  <a:pt x="5883" y="1539"/>
                </a:cubicBezTo>
                <a:cubicBezTo>
                  <a:pt x="5883" y="1538"/>
                  <a:pt x="5884" y="1530"/>
                  <a:pt x="5885" y="1522"/>
                </a:cubicBezTo>
                <a:cubicBezTo>
                  <a:pt x="5891" y="1524"/>
                  <a:pt x="5902" y="1525"/>
                  <a:pt x="5910" y="1527"/>
                </a:cubicBezTo>
                <a:lnTo>
                  <a:pt x="5903" y="1587"/>
                </a:lnTo>
                <a:cubicBezTo>
                  <a:pt x="5902" y="1592"/>
                  <a:pt x="5905" y="1595"/>
                  <a:pt x="5910" y="1596"/>
                </a:cubicBezTo>
                <a:cubicBezTo>
                  <a:pt x="5914" y="1597"/>
                  <a:pt x="5918" y="1594"/>
                  <a:pt x="5919" y="1590"/>
                </a:cubicBezTo>
                <a:lnTo>
                  <a:pt x="5933" y="1534"/>
                </a:lnTo>
                <a:lnTo>
                  <a:pt x="5948" y="1535"/>
                </a:lnTo>
                <a:cubicBezTo>
                  <a:pt x="5949" y="1535"/>
                  <a:pt x="5951" y="1536"/>
                  <a:pt x="5951" y="1536"/>
                </a:cubicBezTo>
                <a:cubicBezTo>
                  <a:pt x="5953" y="1536"/>
                  <a:pt x="5955" y="1535"/>
                  <a:pt x="5957" y="1535"/>
                </a:cubicBezTo>
                <a:cubicBezTo>
                  <a:pt x="5958" y="1535"/>
                  <a:pt x="5959" y="1535"/>
                  <a:pt x="5960" y="1535"/>
                </a:cubicBezTo>
                <a:cubicBezTo>
                  <a:pt x="5959" y="1537"/>
                  <a:pt x="5959" y="1540"/>
                  <a:pt x="5958" y="1543"/>
                </a:cubicBezTo>
                <a:cubicBezTo>
                  <a:pt x="5957" y="1556"/>
                  <a:pt x="5956" y="1614"/>
                  <a:pt x="5956" y="1616"/>
                </a:cubicBezTo>
                <a:cubicBezTo>
                  <a:pt x="5956" y="1621"/>
                  <a:pt x="5960" y="1624"/>
                  <a:pt x="5964" y="1625"/>
                </a:cubicBezTo>
                <a:lnTo>
                  <a:pt x="5964" y="1625"/>
                </a:lnTo>
                <a:cubicBezTo>
                  <a:pt x="5969" y="1625"/>
                  <a:pt x="5972" y="1621"/>
                  <a:pt x="5972" y="1617"/>
                </a:cubicBezTo>
                <a:cubicBezTo>
                  <a:pt x="5973" y="1596"/>
                  <a:pt x="5974" y="1570"/>
                  <a:pt x="5976" y="1565"/>
                </a:cubicBezTo>
                <a:cubicBezTo>
                  <a:pt x="5979" y="1559"/>
                  <a:pt x="5982" y="1547"/>
                  <a:pt x="5983" y="1539"/>
                </a:cubicBezTo>
                <a:cubicBezTo>
                  <a:pt x="5985" y="1539"/>
                  <a:pt x="5987" y="1539"/>
                  <a:pt x="5990" y="1540"/>
                </a:cubicBezTo>
                <a:cubicBezTo>
                  <a:pt x="5994" y="1540"/>
                  <a:pt x="5996" y="1542"/>
                  <a:pt x="5999" y="1548"/>
                </a:cubicBezTo>
                <a:lnTo>
                  <a:pt x="6001" y="1550"/>
                </a:lnTo>
                <a:cubicBezTo>
                  <a:pt x="6002" y="1552"/>
                  <a:pt x="6003" y="1552"/>
                  <a:pt x="6003" y="1553"/>
                </a:cubicBezTo>
                <a:cubicBezTo>
                  <a:pt x="6004" y="1556"/>
                  <a:pt x="6005" y="1557"/>
                  <a:pt x="6011" y="1561"/>
                </a:cubicBezTo>
                <a:cubicBezTo>
                  <a:pt x="6011" y="1562"/>
                  <a:pt x="6011" y="1563"/>
                  <a:pt x="6010" y="1564"/>
                </a:cubicBezTo>
                <a:cubicBezTo>
                  <a:pt x="6010" y="1567"/>
                  <a:pt x="6009" y="1571"/>
                  <a:pt x="6009" y="1578"/>
                </a:cubicBezTo>
                <a:cubicBezTo>
                  <a:pt x="6009" y="1594"/>
                  <a:pt x="6017" y="1623"/>
                  <a:pt x="6017" y="1624"/>
                </a:cubicBezTo>
                <a:cubicBezTo>
                  <a:pt x="6018" y="1628"/>
                  <a:pt x="6021" y="1630"/>
                  <a:pt x="6025" y="1630"/>
                </a:cubicBezTo>
                <a:cubicBezTo>
                  <a:pt x="6029" y="1631"/>
                  <a:pt x="6032" y="1628"/>
                  <a:pt x="6033" y="1624"/>
                </a:cubicBezTo>
                <a:lnTo>
                  <a:pt x="6041" y="1592"/>
                </a:lnTo>
                <a:cubicBezTo>
                  <a:pt x="6043" y="1594"/>
                  <a:pt x="6046" y="1596"/>
                  <a:pt x="6048" y="1599"/>
                </a:cubicBezTo>
                <a:cubicBezTo>
                  <a:pt x="6051" y="1601"/>
                  <a:pt x="6057" y="1607"/>
                  <a:pt x="6058" y="1609"/>
                </a:cubicBezTo>
                <a:cubicBezTo>
                  <a:pt x="6059" y="1620"/>
                  <a:pt x="6068" y="1622"/>
                  <a:pt x="6073" y="1623"/>
                </a:cubicBezTo>
                <a:cubicBezTo>
                  <a:pt x="6075" y="1623"/>
                  <a:pt x="6078" y="1624"/>
                  <a:pt x="6080" y="1625"/>
                </a:cubicBezTo>
                <a:cubicBezTo>
                  <a:pt x="6084" y="1627"/>
                  <a:pt x="6085" y="1628"/>
                  <a:pt x="6085" y="1627"/>
                </a:cubicBezTo>
                <a:cubicBezTo>
                  <a:pt x="6085" y="1628"/>
                  <a:pt x="6085" y="1630"/>
                  <a:pt x="6085" y="1633"/>
                </a:cubicBezTo>
                <a:cubicBezTo>
                  <a:pt x="6085" y="1640"/>
                  <a:pt x="6086" y="1643"/>
                  <a:pt x="6091" y="1647"/>
                </a:cubicBezTo>
                <a:cubicBezTo>
                  <a:pt x="6091" y="1647"/>
                  <a:pt x="6092" y="1648"/>
                  <a:pt x="6092" y="1648"/>
                </a:cubicBezTo>
                <a:cubicBezTo>
                  <a:pt x="6092" y="1653"/>
                  <a:pt x="6093" y="1655"/>
                  <a:pt x="6096" y="1661"/>
                </a:cubicBezTo>
                <a:lnTo>
                  <a:pt x="6098" y="1663"/>
                </a:lnTo>
                <a:cubicBezTo>
                  <a:pt x="6103" y="1670"/>
                  <a:pt x="6113" y="1684"/>
                  <a:pt x="6111" y="1696"/>
                </a:cubicBezTo>
                <a:cubicBezTo>
                  <a:pt x="6108" y="1712"/>
                  <a:pt x="6110" y="1735"/>
                  <a:pt x="6110" y="1736"/>
                </a:cubicBezTo>
                <a:cubicBezTo>
                  <a:pt x="6110" y="1740"/>
                  <a:pt x="6114" y="1743"/>
                  <a:pt x="6118" y="1743"/>
                </a:cubicBezTo>
                <a:cubicBezTo>
                  <a:pt x="6122" y="1743"/>
                  <a:pt x="6126" y="1740"/>
                  <a:pt x="6126" y="1736"/>
                </a:cubicBezTo>
                <a:lnTo>
                  <a:pt x="6130" y="1714"/>
                </a:lnTo>
                <a:cubicBezTo>
                  <a:pt x="6132" y="1715"/>
                  <a:pt x="6133" y="1717"/>
                  <a:pt x="6135" y="1719"/>
                </a:cubicBezTo>
                <a:cubicBezTo>
                  <a:pt x="6135" y="1720"/>
                  <a:pt x="6138" y="1726"/>
                  <a:pt x="6133" y="1750"/>
                </a:cubicBezTo>
                <a:cubicBezTo>
                  <a:pt x="6132" y="1754"/>
                  <a:pt x="6135" y="1758"/>
                  <a:pt x="6139" y="1759"/>
                </a:cubicBezTo>
                <a:cubicBezTo>
                  <a:pt x="6143" y="1760"/>
                  <a:pt x="6148" y="1758"/>
                  <a:pt x="6149" y="1753"/>
                </a:cubicBezTo>
                <a:cubicBezTo>
                  <a:pt x="6153" y="1738"/>
                  <a:pt x="6156" y="1728"/>
                  <a:pt x="6157" y="1722"/>
                </a:cubicBezTo>
                <a:lnTo>
                  <a:pt x="6157" y="1722"/>
                </a:lnTo>
                <a:cubicBezTo>
                  <a:pt x="6162" y="1727"/>
                  <a:pt x="6166" y="1733"/>
                  <a:pt x="6179" y="1757"/>
                </a:cubicBezTo>
                <a:cubicBezTo>
                  <a:pt x="6200" y="1793"/>
                  <a:pt x="6203" y="1793"/>
                  <a:pt x="6207" y="1793"/>
                </a:cubicBezTo>
                <a:cubicBezTo>
                  <a:pt x="6210" y="1793"/>
                  <a:pt x="6212" y="1792"/>
                  <a:pt x="6214" y="1789"/>
                </a:cubicBezTo>
                <a:cubicBezTo>
                  <a:pt x="6216" y="1785"/>
                  <a:pt x="6214" y="1781"/>
                  <a:pt x="6211" y="1777"/>
                </a:cubicBezTo>
                <a:cubicBezTo>
                  <a:pt x="6208" y="1773"/>
                  <a:pt x="6207" y="1761"/>
                  <a:pt x="6206" y="1748"/>
                </a:cubicBezTo>
                <a:cubicBezTo>
                  <a:pt x="6207" y="1752"/>
                  <a:pt x="6209" y="1756"/>
                  <a:pt x="6211" y="1760"/>
                </a:cubicBezTo>
                <a:cubicBezTo>
                  <a:pt x="6219" y="1775"/>
                  <a:pt x="6223" y="1790"/>
                  <a:pt x="6224" y="1793"/>
                </a:cubicBezTo>
                <a:cubicBezTo>
                  <a:pt x="6224" y="1793"/>
                  <a:pt x="6224" y="1794"/>
                  <a:pt x="6224" y="1794"/>
                </a:cubicBezTo>
                <a:cubicBezTo>
                  <a:pt x="6224" y="1796"/>
                  <a:pt x="6226" y="1797"/>
                  <a:pt x="6228" y="1799"/>
                </a:cubicBez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cubicBezTo>
                  <a:pt x="6228" y="1799"/>
                  <a:pt x="6228" y="1799"/>
                  <a:pt x="6228" y="1799"/>
                </a:cubicBez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8" y="1799"/>
                </a:lnTo>
                <a:lnTo>
                  <a:pt x="6229" y="1799"/>
                </a:lnTo>
                <a:cubicBezTo>
                  <a:pt x="6230" y="1799"/>
                  <a:pt x="6232" y="1799"/>
                  <a:pt x="6233" y="1799"/>
                </a:cubicBezTo>
                <a:cubicBezTo>
                  <a:pt x="6234" y="1798"/>
                  <a:pt x="6235" y="1798"/>
                  <a:pt x="6236" y="1797"/>
                </a:cubicBezTo>
                <a:lnTo>
                  <a:pt x="6236" y="1797"/>
                </a:lnTo>
                <a:lnTo>
                  <a:pt x="6236" y="1797"/>
                </a:lnTo>
                <a:lnTo>
                  <a:pt x="6236" y="1797"/>
                </a:lnTo>
                <a:lnTo>
                  <a:pt x="6236" y="1797"/>
                </a:lnTo>
                <a:lnTo>
                  <a:pt x="6236" y="1797"/>
                </a:lnTo>
                <a:lnTo>
                  <a:pt x="6236" y="1797"/>
                </a:lnTo>
                <a:cubicBezTo>
                  <a:pt x="6236" y="1797"/>
                  <a:pt x="6236" y="1797"/>
                  <a:pt x="6236" y="1797"/>
                </a:cubicBezTo>
                <a:cubicBezTo>
                  <a:pt x="6239" y="1795"/>
                  <a:pt x="6240" y="1792"/>
                  <a:pt x="6239" y="1789"/>
                </a:cubicBezTo>
                <a:lnTo>
                  <a:pt x="6239" y="1789"/>
                </a:lnTo>
                <a:cubicBezTo>
                  <a:pt x="6239" y="1787"/>
                  <a:pt x="6238" y="1783"/>
                  <a:pt x="6236" y="1772"/>
                </a:cubicBezTo>
                <a:cubicBezTo>
                  <a:pt x="6234" y="1763"/>
                  <a:pt x="6232" y="1751"/>
                  <a:pt x="6232" y="1744"/>
                </a:cubicBezTo>
                <a:cubicBezTo>
                  <a:pt x="6232" y="1744"/>
                  <a:pt x="6233" y="1744"/>
                  <a:pt x="6235" y="1745"/>
                </a:cubicBezTo>
                <a:cubicBezTo>
                  <a:pt x="6239" y="1746"/>
                  <a:pt x="6239" y="1746"/>
                  <a:pt x="6241" y="1748"/>
                </a:cubicBezTo>
                <a:cubicBezTo>
                  <a:pt x="6243" y="1750"/>
                  <a:pt x="6246" y="1753"/>
                  <a:pt x="6252" y="1759"/>
                </a:cubicBezTo>
                <a:cubicBezTo>
                  <a:pt x="6268" y="1772"/>
                  <a:pt x="6292" y="1786"/>
                  <a:pt x="6293" y="1787"/>
                </a:cubicBezTo>
                <a:cubicBezTo>
                  <a:pt x="6297" y="1789"/>
                  <a:pt x="6302" y="1788"/>
                  <a:pt x="6304" y="1784"/>
                </a:cubicBezTo>
                <a:cubicBezTo>
                  <a:pt x="6306" y="1780"/>
                  <a:pt x="6305" y="1775"/>
                  <a:pt x="6301" y="1773"/>
                </a:cubicBezTo>
                <a:cubicBezTo>
                  <a:pt x="6301" y="1773"/>
                  <a:pt x="6292" y="1767"/>
                  <a:pt x="6280" y="1755"/>
                </a:cubicBezTo>
                <a:cubicBezTo>
                  <a:pt x="6280" y="1755"/>
                  <a:pt x="6280" y="1755"/>
                  <a:pt x="6280" y="1755"/>
                </a:cubicBezTo>
                <a:cubicBezTo>
                  <a:pt x="6284" y="1756"/>
                  <a:pt x="6289" y="1756"/>
                  <a:pt x="6294" y="1756"/>
                </a:cubicBezTo>
                <a:lnTo>
                  <a:pt x="6303" y="1756"/>
                </a:lnTo>
                <a:cubicBezTo>
                  <a:pt x="6312" y="1756"/>
                  <a:pt x="6320" y="1756"/>
                  <a:pt x="6328" y="1758"/>
                </a:cubicBezTo>
                <a:cubicBezTo>
                  <a:pt x="6338" y="1762"/>
                  <a:pt x="6345" y="1767"/>
                  <a:pt x="6346" y="1771"/>
                </a:cubicBezTo>
                <a:cubicBezTo>
                  <a:pt x="6347" y="1772"/>
                  <a:pt x="6347" y="1773"/>
                  <a:pt x="6346" y="1774"/>
                </a:cubicBezTo>
                <a:cubicBezTo>
                  <a:pt x="6342" y="1782"/>
                  <a:pt x="6319" y="1807"/>
                  <a:pt x="6304" y="1821"/>
                </a:cubicBezTo>
                <a:cubicBezTo>
                  <a:pt x="6301" y="1824"/>
                  <a:pt x="6301" y="1829"/>
                  <a:pt x="6304" y="1832"/>
                </a:cubicBezTo>
                <a:cubicBezTo>
                  <a:pt x="6307" y="1836"/>
                  <a:pt x="6312" y="1836"/>
                  <a:pt x="6315" y="1834"/>
                </a:cubicBezTo>
                <a:lnTo>
                  <a:pt x="6352" y="1805"/>
                </a:lnTo>
                <a:lnTo>
                  <a:pt x="6349" y="1820"/>
                </a:lnTo>
                <a:cubicBezTo>
                  <a:pt x="6348" y="1824"/>
                  <a:pt x="6351" y="1828"/>
                  <a:pt x="6355" y="1830"/>
                </a:cubicBezTo>
                <a:cubicBezTo>
                  <a:pt x="6359" y="1831"/>
                  <a:pt x="6363" y="1829"/>
                  <a:pt x="6365" y="1825"/>
                </a:cubicBezTo>
                <a:lnTo>
                  <a:pt x="6377" y="1792"/>
                </a:lnTo>
                <a:cubicBezTo>
                  <a:pt x="6378" y="1793"/>
                  <a:pt x="6379" y="1793"/>
                  <a:pt x="6379" y="1794"/>
                </a:cubicBezTo>
                <a:lnTo>
                  <a:pt x="6373" y="1814"/>
                </a:lnTo>
                <a:cubicBezTo>
                  <a:pt x="6372" y="1816"/>
                  <a:pt x="6372" y="1820"/>
                  <a:pt x="6373" y="1822"/>
                </a:cubicBezTo>
                <a:cubicBezTo>
                  <a:pt x="6375" y="1824"/>
                  <a:pt x="6378" y="1825"/>
                  <a:pt x="6380" y="1825"/>
                </a:cubicBezTo>
                <a:cubicBezTo>
                  <a:pt x="6384" y="1825"/>
                  <a:pt x="6385" y="1825"/>
                  <a:pt x="6400" y="1809"/>
                </a:cubicBezTo>
                <a:lnTo>
                  <a:pt x="6410" y="1813"/>
                </a:lnTo>
                <a:cubicBezTo>
                  <a:pt x="6415" y="1814"/>
                  <a:pt x="6423" y="1818"/>
                  <a:pt x="6429" y="1821"/>
                </a:cubicBezTo>
                <a:lnTo>
                  <a:pt x="6421" y="1849"/>
                </a:lnTo>
                <a:cubicBezTo>
                  <a:pt x="6420" y="1853"/>
                  <a:pt x="6422" y="1858"/>
                  <a:pt x="6426" y="1859"/>
                </a:cubicBezTo>
                <a:cubicBezTo>
                  <a:pt x="6429" y="1861"/>
                  <a:pt x="6434" y="1859"/>
                  <a:pt x="6436" y="1855"/>
                </a:cubicBezTo>
                <a:lnTo>
                  <a:pt x="6449" y="1830"/>
                </a:lnTo>
                <a:cubicBezTo>
                  <a:pt x="6452" y="1831"/>
                  <a:pt x="6458" y="1834"/>
                  <a:pt x="6463" y="1838"/>
                </a:cubicBezTo>
                <a:cubicBezTo>
                  <a:pt x="6468" y="1842"/>
                  <a:pt x="6465" y="1853"/>
                  <a:pt x="6464" y="1856"/>
                </a:cubicBezTo>
                <a:cubicBezTo>
                  <a:pt x="6463" y="1860"/>
                  <a:pt x="6465" y="1865"/>
                  <a:pt x="6469" y="1866"/>
                </a:cubicBezTo>
                <a:cubicBezTo>
                  <a:pt x="6473" y="1867"/>
                  <a:pt x="6476" y="1866"/>
                  <a:pt x="6478" y="1863"/>
                </a:cubicBezTo>
                <a:cubicBezTo>
                  <a:pt x="6479" y="1870"/>
                  <a:pt x="6479" y="1878"/>
                  <a:pt x="6479" y="1885"/>
                </a:cubicBezTo>
                <a:cubicBezTo>
                  <a:pt x="6479" y="1889"/>
                  <a:pt x="6482" y="1893"/>
                  <a:pt x="6487" y="1893"/>
                </a:cubicBezTo>
                <a:cubicBezTo>
                  <a:pt x="6491" y="1893"/>
                  <a:pt x="6495" y="1891"/>
                  <a:pt x="6495" y="1887"/>
                </a:cubicBezTo>
                <a:cubicBezTo>
                  <a:pt x="6496" y="1883"/>
                  <a:pt x="6497" y="1879"/>
                  <a:pt x="6498" y="1874"/>
                </a:cubicBezTo>
                <a:cubicBezTo>
                  <a:pt x="6499" y="1878"/>
                  <a:pt x="6503" y="1880"/>
                  <a:pt x="6510" y="1882"/>
                </a:cubicBezTo>
                <a:cubicBezTo>
                  <a:pt x="6510" y="1883"/>
                  <a:pt x="6510" y="1884"/>
                  <a:pt x="6510" y="1885"/>
                </a:cubicBezTo>
                <a:cubicBezTo>
                  <a:pt x="6510" y="1887"/>
                  <a:pt x="6510" y="1889"/>
                  <a:pt x="6510" y="1892"/>
                </a:cubicBezTo>
                <a:cubicBezTo>
                  <a:pt x="6511" y="1902"/>
                  <a:pt x="6513" y="1910"/>
                  <a:pt x="6513" y="1911"/>
                </a:cubicBezTo>
                <a:cubicBezTo>
                  <a:pt x="6514" y="1914"/>
                  <a:pt x="6517" y="1916"/>
                  <a:pt x="6521" y="1917"/>
                </a:cubicBezTo>
                <a:cubicBezTo>
                  <a:pt x="6522" y="1917"/>
                  <a:pt x="6522" y="1917"/>
                  <a:pt x="6523" y="1916"/>
                </a:cubicBezTo>
                <a:cubicBezTo>
                  <a:pt x="6523" y="1919"/>
                  <a:pt x="6523" y="1922"/>
                  <a:pt x="6526" y="1924"/>
                </a:cubicBezTo>
                <a:cubicBezTo>
                  <a:pt x="6529" y="1927"/>
                  <a:pt x="6534" y="1927"/>
                  <a:pt x="6537" y="1924"/>
                </a:cubicBezTo>
                <a:lnTo>
                  <a:pt x="6545" y="1915"/>
                </a:lnTo>
                <a:cubicBezTo>
                  <a:pt x="6548" y="1923"/>
                  <a:pt x="6550" y="1927"/>
                  <a:pt x="6553" y="1931"/>
                </a:cubicBezTo>
                <a:cubicBezTo>
                  <a:pt x="6554" y="1932"/>
                  <a:pt x="6555" y="1933"/>
                  <a:pt x="6556" y="1936"/>
                </a:cubicBezTo>
                <a:cubicBezTo>
                  <a:pt x="6560" y="1944"/>
                  <a:pt x="6564" y="1946"/>
                  <a:pt x="6569" y="1947"/>
                </a:cubicBezTo>
                <a:cubicBezTo>
                  <a:pt x="6570" y="1947"/>
                  <a:pt x="6570" y="1947"/>
                  <a:pt x="6572" y="1948"/>
                </a:cubicBezTo>
                <a:cubicBezTo>
                  <a:pt x="6576" y="1950"/>
                  <a:pt x="6587" y="1955"/>
                  <a:pt x="6590" y="1960"/>
                </a:cubicBezTo>
                <a:cubicBezTo>
                  <a:pt x="6594" y="1966"/>
                  <a:pt x="6595" y="1969"/>
                  <a:pt x="6596" y="1972"/>
                </a:cubicBezTo>
                <a:cubicBezTo>
                  <a:pt x="6596" y="1977"/>
                  <a:pt x="6603" y="1999"/>
                  <a:pt x="6609" y="2004"/>
                </a:cubicBezTo>
                <a:cubicBezTo>
                  <a:pt x="6613" y="2007"/>
                  <a:pt x="6619" y="2007"/>
                  <a:pt x="6622" y="2004"/>
                </a:cubicBezTo>
                <a:cubicBezTo>
                  <a:pt x="6625" y="2000"/>
                  <a:pt x="6625" y="1996"/>
                  <a:pt x="6623" y="1984"/>
                </a:cubicBezTo>
                <a:cubicBezTo>
                  <a:pt x="6631" y="1993"/>
                  <a:pt x="6640" y="1996"/>
                  <a:pt x="6648" y="1999"/>
                </a:cubicBezTo>
                <a:cubicBezTo>
                  <a:pt x="6650" y="2000"/>
                  <a:pt x="6652" y="2001"/>
                  <a:pt x="6653" y="2002"/>
                </a:cubicBezTo>
                <a:cubicBezTo>
                  <a:pt x="6657" y="2004"/>
                  <a:pt x="6665" y="2017"/>
                  <a:pt x="6671" y="2030"/>
                </a:cubicBezTo>
                <a:cubicBezTo>
                  <a:pt x="6673" y="2034"/>
                  <a:pt x="6677" y="2036"/>
                  <a:pt x="6682" y="2034"/>
                </a:cubicBezTo>
                <a:cubicBezTo>
                  <a:pt x="6686" y="2033"/>
                  <a:pt x="6688" y="2028"/>
                  <a:pt x="6686" y="2024"/>
                </a:cubicBezTo>
                <a:cubicBezTo>
                  <a:pt x="6686" y="2024"/>
                  <a:pt x="6686" y="2024"/>
                  <a:pt x="6686" y="2024"/>
                </a:cubicBezTo>
                <a:cubicBezTo>
                  <a:pt x="6684" y="2019"/>
                  <a:pt x="6682" y="2014"/>
                  <a:pt x="6680" y="2010"/>
                </a:cubicBezTo>
                <a:cubicBezTo>
                  <a:pt x="6682" y="2011"/>
                  <a:pt x="6685" y="2013"/>
                  <a:pt x="6687" y="2014"/>
                </a:cubicBezTo>
                <a:cubicBezTo>
                  <a:pt x="6693" y="2016"/>
                  <a:pt x="6700" y="2016"/>
                  <a:pt x="6707" y="2015"/>
                </a:cubicBezTo>
                <a:cubicBezTo>
                  <a:pt x="6710" y="2015"/>
                  <a:pt x="6712" y="2015"/>
                  <a:pt x="6714" y="2015"/>
                </a:cubicBezTo>
                <a:cubicBezTo>
                  <a:pt x="6717" y="2015"/>
                  <a:pt x="6718" y="2015"/>
                  <a:pt x="6719" y="2017"/>
                </a:cubicBezTo>
                <a:cubicBezTo>
                  <a:pt x="6723" y="2022"/>
                  <a:pt x="6727" y="2026"/>
                  <a:pt x="6732" y="2026"/>
                </a:cubicBezTo>
                <a:cubicBezTo>
                  <a:pt x="6737" y="2026"/>
                  <a:pt x="6740" y="2023"/>
                  <a:pt x="6744" y="2020"/>
                </a:cubicBezTo>
                <a:cubicBezTo>
                  <a:pt x="6746" y="2018"/>
                  <a:pt x="6749" y="2015"/>
                  <a:pt x="6754" y="2012"/>
                </a:cubicBezTo>
                <a:cubicBezTo>
                  <a:pt x="6755" y="2011"/>
                  <a:pt x="6756" y="2011"/>
                  <a:pt x="6756" y="2011"/>
                </a:cubicBezTo>
                <a:cubicBezTo>
                  <a:pt x="6759" y="2011"/>
                  <a:pt x="6762" y="2013"/>
                  <a:pt x="6764" y="2015"/>
                </a:cubicBezTo>
                <a:lnTo>
                  <a:pt x="6767" y="2017"/>
                </a:lnTo>
                <a:cubicBezTo>
                  <a:pt x="6771" y="2020"/>
                  <a:pt x="6778" y="2025"/>
                  <a:pt x="6780" y="2029"/>
                </a:cubicBezTo>
                <a:cubicBezTo>
                  <a:pt x="6783" y="2032"/>
                  <a:pt x="6791" y="2032"/>
                  <a:pt x="6794" y="2029"/>
                </a:cubicBezTo>
                <a:cubicBezTo>
                  <a:pt x="6794" y="2028"/>
                  <a:pt x="6795" y="2028"/>
                  <a:pt x="6796" y="2026"/>
                </a:cubicBezTo>
                <a:cubicBezTo>
                  <a:pt x="6796" y="2026"/>
                  <a:pt x="6797" y="2026"/>
                  <a:pt x="6797" y="2026"/>
                </a:cubicBezTo>
                <a:cubicBezTo>
                  <a:pt x="6802" y="2030"/>
                  <a:pt x="6807" y="2031"/>
                  <a:pt x="6812" y="2031"/>
                </a:cubicBezTo>
                <a:cubicBezTo>
                  <a:pt x="6825" y="2031"/>
                  <a:pt x="6835" y="2021"/>
                  <a:pt x="6836" y="2007"/>
                </a:cubicBezTo>
                <a:cubicBezTo>
                  <a:pt x="6837" y="2004"/>
                  <a:pt x="6837" y="2002"/>
                  <a:pt x="6838" y="2000"/>
                </a:cubicBezTo>
                <a:cubicBezTo>
                  <a:pt x="6839" y="2002"/>
                  <a:pt x="6840" y="2003"/>
                  <a:pt x="6842" y="2005"/>
                </a:cubicBezTo>
                <a:cubicBezTo>
                  <a:pt x="6849" y="2014"/>
                  <a:pt x="6855" y="2027"/>
                  <a:pt x="6855" y="2027"/>
                </a:cubicBezTo>
                <a:cubicBezTo>
                  <a:pt x="6857" y="2030"/>
                  <a:pt x="6861" y="2032"/>
                  <a:pt x="6864" y="2031"/>
                </a:cubicBezTo>
                <a:cubicBezTo>
                  <a:pt x="6868" y="2030"/>
                  <a:pt x="6871" y="2027"/>
                  <a:pt x="6871" y="2023"/>
                </a:cubicBezTo>
                <a:cubicBezTo>
                  <a:pt x="6871" y="2023"/>
                  <a:pt x="6871" y="2016"/>
                  <a:pt x="6869" y="2007"/>
                </a:cubicBezTo>
                <a:lnTo>
                  <a:pt x="6868" y="2003"/>
                </a:lnTo>
                <a:cubicBezTo>
                  <a:pt x="6867" y="1999"/>
                  <a:pt x="6866" y="1995"/>
                  <a:pt x="6866" y="1992"/>
                </a:cubicBezTo>
                <a:cubicBezTo>
                  <a:pt x="6867" y="1992"/>
                  <a:pt x="6868" y="1992"/>
                  <a:pt x="6868" y="1993"/>
                </a:cubicBezTo>
                <a:cubicBezTo>
                  <a:pt x="6871" y="1994"/>
                  <a:pt x="6874" y="1995"/>
                  <a:pt x="6877" y="1996"/>
                </a:cubicBezTo>
                <a:cubicBezTo>
                  <a:pt x="6890" y="1999"/>
                  <a:pt x="6894" y="1986"/>
                  <a:pt x="6895" y="1980"/>
                </a:cubicBezTo>
                <a:cubicBezTo>
                  <a:pt x="6895" y="1979"/>
                  <a:pt x="6896" y="1978"/>
                  <a:pt x="6896" y="1978"/>
                </a:cubicBezTo>
                <a:cubicBezTo>
                  <a:pt x="6898" y="1979"/>
                  <a:pt x="6902" y="1982"/>
                  <a:pt x="6905" y="1984"/>
                </a:cubicBezTo>
                <a:cubicBezTo>
                  <a:pt x="6908" y="1986"/>
                  <a:pt x="6911" y="1988"/>
                  <a:pt x="6915" y="1988"/>
                </a:cubicBezTo>
                <a:cubicBezTo>
                  <a:pt x="6923" y="1988"/>
                  <a:pt x="6925" y="1980"/>
                  <a:pt x="6926" y="1977"/>
                </a:cubicBezTo>
                <a:cubicBezTo>
                  <a:pt x="6927" y="1974"/>
                  <a:pt x="6928" y="1971"/>
                  <a:pt x="6930" y="1969"/>
                </a:cubicBezTo>
                <a:cubicBezTo>
                  <a:pt x="6933" y="1965"/>
                  <a:pt x="6933" y="1965"/>
                  <a:pt x="6936" y="1965"/>
                </a:cubicBezTo>
                <a:cubicBezTo>
                  <a:pt x="6937" y="1965"/>
                  <a:pt x="6939" y="1964"/>
                  <a:pt x="6940" y="1964"/>
                </a:cubicBezTo>
                <a:cubicBezTo>
                  <a:pt x="6947" y="1963"/>
                  <a:pt x="6949" y="1961"/>
                  <a:pt x="6954" y="1957"/>
                </a:cubicBezTo>
                <a:cubicBezTo>
                  <a:pt x="6955" y="1956"/>
                  <a:pt x="6957" y="1954"/>
                  <a:pt x="6959" y="1952"/>
                </a:cubicBezTo>
                <a:cubicBezTo>
                  <a:pt x="6960" y="1951"/>
                  <a:pt x="6961" y="1951"/>
                  <a:pt x="6961" y="1951"/>
                </a:cubicBezTo>
                <a:cubicBezTo>
                  <a:pt x="6963" y="1951"/>
                  <a:pt x="6965" y="1952"/>
                  <a:pt x="6968" y="1952"/>
                </a:cubicBezTo>
                <a:cubicBezTo>
                  <a:pt x="6968" y="1952"/>
                  <a:pt x="6970" y="1952"/>
                  <a:pt x="6970" y="1952"/>
                </a:cubicBezTo>
                <a:cubicBezTo>
                  <a:pt x="6980" y="1951"/>
                  <a:pt x="6983" y="1948"/>
                  <a:pt x="6987" y="1943"/>
                </a:cubicBezTo>
                <a:lnTo>
                  <a:pt x="6991" y="1939"/>
                </a:lnTo>
                <a:cubicBezTo>
                  <a:pt x="6992" y="1938"/>
                  <a:pt x="6993" y="1938"/>
                  <a:pt x="6997" y="1937"/>
                </a:cubicBezTo>
                <a:cubicBezTo>
                  <a:pt x="7001" y="1937"/>
                  <a:pt x="7006" y="1937"/>
                  <a:pt x="7012" y="1934"/>
                </a:cubicBezTo>
                <a:lnTo>
                  <a:pt x="7015" y="1933"/>
                </a:lnTo>
                <a:cubicBezTo>
                  <a:pt x="7029" y="1926"/>
                  <a:pt x="7063" y="1911"/>
                  <a:pt x="7119" y="1879"/>
                </a:cubicBezTo>
                <a:cubicBezTo>
                  <a:pt x="7177" y="1844"/>
                  <a:pt x="7193" y="1812"/>
                  <a:pt x="7204" y="1784"/>
                </a:cubicBezTo>
                <a:cubicBezTo>
                  <a:pt x="7212" y="1761"/>
                  <a:pt x="7218" y="1760"/>
                  <a:pt x="7218" y="1761"/>
                </a:cubicBezTo>
                <a:cubicBezTo>
                  <a:pt x="7221" y="1763"/>
                  <a:pt x="7224" y="1765"/>
                  <a:pt x="7228" y="1765"/>
                </a:cubicBezTo>
                <a:cubicBezTo>
                  <a:pt x="7231" y="1765"/>
                  <a:pt x="7235" y="1762"/>
                  <a:pt x="7236" y="1759"/>
                </a:cubicBezTo>
                <a:cubicBezTo>
                  <a:pt x="7241" y="1750"/>
                  <a:pt x="7234" y="1733"/>
                  <a:pt x="7225" y="1721"/>
                </a:cubicBezTo>
                <a:cubicBezTo>
                  <a:pt x="7215" y="1707"/>
                  <a:pt x="7209" y="1706"/>
                  <a:pt x="7198" y="1705"/>
                </a:cubicBezTo>
                <a:cubicBezTo>
                  <a:pt x="7194" y="1704"/>
                  <a:pt x="7188" y="1704"/>
                  <a:pt x="7179" y="1701"/>
                </a:cubicBezTo>
                <a:cubicBezTo>
                  <a:pt x="7162" y="1696"/>
                  <a:pt x="7154" y="1695"/>
                  <a:pt x="7147" y="1693"/>
                </a:cubicBezTo>
                <a:cubicBezTo>
                  <a:pt x="7143" y="1693"/>
                  <a:pt x="7139" y="1692"/>
                  <a:pt x="7134" y="1691"/>
                </a:cubicBezTo>
                <a:cubicBezTo>
                  <a:pt x="7128" y="1689"/>
                  <a:pt x="7124" y="1689"/>
                  <a:pt x="7120" y="1689"/>
                </a:cubicBezTo>
                <a:cubicBezTo>
                  <a:pt x="7112" y="1689"/>
                  <a:pt x="7106" y="1692"/>
                  <a:pt x="7099" y="1698"/>
                </a:cubicBezTo>
                <a:cubicBezTo>
                  <a:pt x="7099" y="1698"/>
                  <a:pt x="7098" y="1699"/>
                  <a:pt x="7097" y="1699"/>
                </a:cubicBezTo>
                <a:cubicBezTo>
                  <a:pt x="7096" y="1698"/>
                  <a:pt x="7093" y="1696"/>
                  <a:pt x="7090" y="1695"/>
                </a:cubicBezTo>
                <a:cubicBezTo>
                  <a:pt x="7083" y="1692"/>
                  <a:pt x="7072" y="1691"/>
                  <a:pt x="7062" y="1690"/>
                </a:cubicBezTo>
                <a:cubicBezTo>
                  <a:pt x="7055" y="1690"/>
                  <a:pt x="7046" y="1689"/>
                  <a:pt x="7043" y="1688"/>
                </a:cubicBezTo>
                <a:cubicBezTo>
                  <a:pt x="7032" y="1683"/>
                  <a:pt x="7027" y="1690"/>
                  <a:pt x="7024" y="1694"/>
                </a:cubicBezTo>
                <a:cubicBezTo>
                  <a:pt x="7023" y="1695"/>
                  <a:pt x="7021" y="1698"/>
                  <a:pt x="7018" y="1700"/>
                </a:cubicBezTo>
                <a:cubicBezTo>
                  <a:pt x="7016" y="1702"/>
                  <a:pt x="7015" y="1703"/>
                  <a:pt x="7015" y="1703"/>
                </a:cubicBezTo>
                <a:cubicBezTo>
                  <a:pt x="7014" y="1703"/>
                  <a:pt x="7013" y="1702"/>
                  <a:pt x="7013" y="1702"/>
                </a:cubicBezTo>
                <a:cubicBezTo>
                  <a:pt x="7011" y="1701"/>
                  <a:pt x="7008" y="1699"/>
                  <a:pt x="7004" y="1698"/>
                </a:cubicBezTo>
                <a:cubicBezTo>
                  <a:pt x="7002" y="1698"/>
                  <a:pt x="7000" y="1698"/>
                  <a:pt x="6998" y="1698"/>
                </a:cubicBezTo>
                <a:cubicBezTo>
                  <a:pt x="6994" y="1698"/>
                  <a:pt x="6989" y="1699"/>
                  <a:pt x="6988" y="1706"/>
                </a:cubicBezTo>
                <a:cubicBezTo>
                  <a:pt x="6986" y="1705"/>
                  <a:pt x="6985" y="1705"/>
                  <a:pt x="6983" y="1705"/>
                </a:cubicBezTo>
                <a:lnTo>
                  <a:pt x="6968" y="1705"/>
                </a:lnTo>
                <a:cubicBezTo>
                  <a:pt x="6965" y="1705"/>
                  <a:pt x="6962" y="1707"/>
                  <a:pt x="6961" y="1711"/>
                </a:cubicBezTo>
                <a:lnTo>
                  <a:pt x="6956" y="1727"/>
                </a:lnTo>
                <a:cubicBezTo>
                  <a:pt x="6955" y="1728"/>
                  <a:pt x="6955" y="1729"/>
                  <a:pt x="6955" y="1729"/>
                </a:cubicBezTo>
                <a:lnTo>
                  <a:pt x="6948" y="1722"/>
                </a:lnTo>
                <a:cubicBezTo>
                  <a:pt x="6946" y="1720"/>
                  <a:pt x="6944" y="1719"/>
                  <a:pt x="6941" y="1720"/>
                </a:cubicBezTo>
                <a:cubicBezTo>
                  <a:pt x="6938" y="1720"/>
                  <a:pt x="6936" y="1722"/>
                  <a:pt x="6935" y="1724"/>
                </a:cubicBezTo>
                <a:lnTo>
                  <a:pt x="6930" y="1733"/>
                </a:lnTo>
                <a:cubicBezTo>
                  <a:pt x="6929" y="1735"/>
                  <a:pt x="6928" y="1737"/>
                  <a:pt x="6927" y="1738"/>
                </a:cubicBezTo>
                <a:lnTo>
                  <a:pt x="6926" y="1736"/>
                </a:lnTo>
                <a:cubicBezTo>
                  <a:pt x="6926" y="1733"/>
                  <a:pt x="6923" y="1731"/>
                  <a:pt x="6921" y="1730"/>
                </a:cubicBezTo>
                <a:cubicBezTo>
                  <a:pt x="6918" y="1730"/>
                  <a:pt x="6915" y="1730"/>
                  <a:pt x="6913" y="1732"/>
                </a:cubicBezTo>
                <a:cubicBezTo>
                  <a:pt x="6913" y="1732"/>
                  <a:pt x="6908" y="1736"/>
                  <a:pt x="6897" y="1747"/>
                </a:cubicBezTo>
                <a:cubicBezTo>
                  <a:pt x="6887" y="1748"/>
                  <a:pt x="6882" y="1754"/>
                  <a:pt x="6877" y="1764"/>
                </a:cubicBezTo>
                <a:cubicBezTo>
                  <a:pt x="6877" y="1765"/>
                  <a:pt x="6877" y="1765"/>
                  <a:pt x="6876" y="1765"/>
                </a:cubicBezTo>
                <a:cubicBezTo>
                  <a:pt x="6876" y="1765"/>
                  <a:pt x="6876" y="1765"/>
                  <a:pt x="6876" y="1765"/>
                </a:cubicBezTo>
                <a:cubicBezTo>
                  <a:pt x="6869" y="1763"/>
                  <a:pt x="6863" y="1767"/>
                  <a:pt x="6862" y="1769"/>
                </a:cubicBezTo>
                <a:cubicBezTo>
                  <a:pt x="6862" y="1769"/>
                  <a:pt x="6861" y="1769"/>
                  <a:pt x="6859" y="1768"/>
                </a:cubicBezTo>
                <a:cubicBezTo>
                  <a:pt x="6859" y="1767"/>
                  <a:pt x="6859" y="1767"/>
                  <a:pt x="6858" y="1764"/>
                </a:cubicBezTo>
                <a:cubicBezTo>
                  <a:pt x="6858" y="1761"/>
                  <a:pt x="6854" y="1758"/>
                  <a:pt x="6850" y="1758"/>
                </a:cubicBezTo>
                <a:lnTo>
                  <a:pt x="6850" y="1758"/>
                </a:lnTo>
                <a:cubicBezTo>
                  <a:pt x="6846" y="1758"/>
                  <a:pt x="6843" y="1761"/>
                  <a:pt x="6842" y="1764"/>
                </a:cubicBezTo>
                <a:lnTo>
                  <a:pt x="6841" y="1773"/>
                </a:lnTo>
                <a:cubicBezTo>
                  <a:pt x="6840" y="1774"/>
                  <a:pt x="6839" y="1775"/>
                  <a:pt x="6838" y="1775"/>
                </a:cubicBezTo>
                <a:cubicBezTo>
                  <a:pt x="6838" y="1775"/>
                  <a:pt x="6838" y="1775"/>
                  <a:pt x="6838" y="1774"/>
                </a:cubicBezTo>
                <a:cubicBezTo>
                  <a:pt x="6836" y="1754"/>
                  <a:pt x="6831" y="1740"/>
                  <a:pt x="6831" y="1740"/>
                </a:cubicBezTo>
                <a:cubicBezTo>
                  <a:pt x="6830" y="1736"/>
                  <a:pt x="6826" y="1734"/>
                  <a:pt x="6822" y="1734"/>
                </a:cubicBezTo>
                <a:cubicBezTo>
                  <a:pt x="6818" y="1735"/>
                  <a:pt x="6815" y="1738"/>
                  <a:pt x="6815" y="1743"/>
                </a:cubicBezTo>
                <a:cubicBezTo>
                  <a:pt x="6815" y="1743"/>
                  <a:pt x="6815" y="1757"/>
                  <a:pt x="6815" y="1763"/>
                </a:cubicBezTo>
                <a:cubicBezTo>
                  <a:pt x="6815" y="1767"/>
                  <a:pt x="6812" y="1773"/>
                  <a:pt x="6806" y="1776"/>
                </a:cubicBezTo>
                <a:cubicBezTo>
                  <a:pt x="6799" y="1778"/>
                  <a:pt x="6787" y="1777"/>
                  <a:pt x="6785" y="1774"/>
                </a:cubicBezTo>
                <a:cubicBezTo>
                  <a:pt x="6785" y="1769"/>
                  <a:pt x="6796" y="1755"/>
                  <a:pt x="6809" y="1743"/>
                </a:cubicBezTo>
                <a:cubicBezTo>
                  <a:pt x="6812" y="1740"/>
                  <a:pt x="6812" y="1735"/>
                  <a:pt x="6809" y="1732"/>
                </a:cubicBezTo>
                <a:cubicBezTo>
                  <a:pt x="6806" y="1728"/>
                  <a:pt x="6801" y="1728"/>
                  <a:pt x="6798" y="1731"/>
                </a:cubicBezTo>
                <a:cubicBezTo>
                  <a:pt x="6798" y="1731"/>
                  <a:pt x="6786" y="1741"/>
                  <a:pt x="6779" y="1747"/>
                </a:cubicBezTo>
                <a:cubicBezTo>
                  <a:pt x="6776" y="1750"/>
                  <a:pt x="6773" y="1750"/>
                  <a:pt x="6773" y="1751"/>
                </a:cubicBezTo>
                <a:cubicBezTo>
                  <a:pt x="6771" y="1750"/>
                  <a:pt x="6768" y="1751"/>
                  <a:pt x="6766" y="1752"/>
                </a:cubicBezTo>
                <a:cubicBezTo>
                  <a:pt x="6765" y="1753"/>
                  <a:pt x="6762" y="1753"/>
                  <a:pt x="6755" y="1753"/>
                </a:cubicBezTo>
                <a:lnTo>
                  <a:pt x="6751" y="1753"/>
                </a:lnTo>
                <a:cubicBezTo>
                  <a:pt x="6750" y="1753"/>
                  <a:pt x="6749" y="1754"/>
                  <a:pt x="6747" y="1754"/>
                </a:cubicBezTo>
                <a:cubicBezTo>
                  <a:pt x="6747" y="1754"/>
                  <a:pt x="6747" y="1753"/>
                  <a:pt x="6746" y="1753"/>
                </a:cubicBezTo>
                <a:cubicBezTo>
                  <a:pt x="6746" y="1750"/>
                  <a:pt x="6751" y="1738"/>
                  <a:pt x="6756" y="1728"/>
                </a:cubicBezTo>
                <a:cubicBezTo>
                  <a:pt x="6759" y="1724"/>
                  <a:pt x="6757" y="1719"/>
                  <a:pt x="6754" y="1717"/>
                </a:cubicBezTo>
                <a:cubicBezTo>
                  <a:pt x="6750" y="1715"/>
                  <a:pt x="6745" y="1716"/>
                  <a:pt x="6743" y="1719"/>
                </a:cubicBezTo>
                <a:cubicBezTo>
                  <a:pt x="6733" y="1733"/>
                  <a:pt x="6720" y="1747"/>
                  <a:pt x="6716" y="1748"/>
                </a:cubicBezTo>
                <a:lnTo>
                  <a:pt x="6713" y="1748"/>
                </a:lnTo>
                <a:cubicBezTo>
                  <a:pt x="6709" y="1748"/>
                  <a:pt x="6708" y="1747"/>
                  <a:pt x="6708" y="1747"/>
                </a:cubicBezTo>
                <a:cubicBezTo>
                  <a:pt x="6708" y="1747"/>
                  <a:pt x="6707" y="1746"/>
                  <a:pt x="6707" y="1742"/>
                </a:cubicBezTo>
                <a:cubicBezTo>
                  <a:pt x="6707" y="1740"/>
                  <a:pt x="6708" y="1738"/>
                  <a:pt x="6711" y="1736"/>
                </a:cubicBezTo>
                <a:cubicBezTo>
                  <a:pt x="6715" y="1734"/>
                  <a:pt x="6716" y="1729"/>
                  <a:pt x="6715" y="1725"/>
                </a:cubicBezTo>
                <a:cubicBezTo>
                  <a:pt x="6713" y="1721"/>
                  <a:pt x="6709" y="1719"/>
                  <a:pt x="6704" y="1721"/>
                </a:cubicBezTo>
                <a:lnTo>
                  <a:pt x="6686" y="1727"/>
                </a:lnTo>
                <a:cubicBezTo>
                  <a:pt x="6684" y="1725"/>
                  <a:pt x="6682" y="1723"/>
                  <a:pt x="6677" y="1720"/>
                </a:cubicBezTo>
                <a:cubicBezTo>
                  <a:pt x="6666" y="1714"/>
                  <a:pt x="6660" y="1715"/>
                  <a:pt x="6655" y="1717"/>
                </a:cubicBezTo>
                <a:cubicBezTo>
                  <a:pt x="6654" y="1717"/>
                  <a:pt x="6653" y="1717"/>
                  <a:pt x="6652" y="1718"/>
                </a:cubicBezTo>
                <a:cubicBezTo>
                  <a:pt x="6652" y="1718"/>
                  <a:pt x="6650" y="1718"/>
                  <a:pt x="6650" y="1718"/>
                </a:cubicBezTo>
                <a:cubicBezTo>
                  <a:pt x="6649" y="1718"/>
                  <a:pt x="6648" y="1717"/>
                  <a:pt x="6647" y="1717"/>
                </a:cubicBezTo>
                <a:cubicBezTo>
                  <a:pt x="6646" y="1716"/>
                  <a:pt x="6644" y="1715"/>
                  <a:pt x="6642" y="1714"/>
                </a:cubicBezTo>
                <a:cubicBezTo>
                  <a:pt x="6642" y="1714"/>
                  <a:pt x="6642" y="1714"/>
                  <a:pt x="6642" y="1714"/>
                </a:cubicBezTo>
                <a:cubicBezTo>
                  <a:pt x="6649" y="1712"/>
                  <a:pt x="6686" y="1704"/>
                  <a:pt x="6709" y="1700"/>
                </a:cubicBezTo>
                <a:cubicBezTo>
                  <a:pt x="6713" y="1699"/>
                  <a:pt x="6716" y="1695"/>
                  <a:pt x="6715" y="1690"/>
                </a:cubicBezTo>
                <a:cubicBezTo>
                  <a:pt x="6715" y="1686"/>
                  <a:pt x="6711" y="1683"/>
                  <a:pt x="6706" y="1683"/>
                </a:cubicBezTo>
                <a:cubicBezTo>
                  <a:pt x="6685" y="1685"/>
                  <a:pt x="6650" y="1689"/>
                  <a:pt x="6644" y="1689"/>
                </a:cubicBezTo>
                <a:lnTo>
                  <a:pt x="6641" y="1688"/>
                </a:lnTo>
                <a:cubicBezTo>
                  <a:pt x="6639" y="1688"/>
                  <a:pt x="6637" y="1689"/>
                  <a:pt x="6634" y="1689"/>
                </a:cubicBezTo>
                <a:cubicBezTo>
                  <a:pt x="6630" y="1689"/>
                  <a:pt x="6626" y="1689"/>
                  <a:pt x="6618" y="1689"/>
                </a:cubicBezTo>
                <a:cubicBezTo>
                  <a:pt x="6611" y="1689"/>
                  <a:pt x="6603" y="1687"/>
                  <a:pt x="6596" y="1685"/>
                </a:cubicBezTo>
                <a:cubicBezTo>
                  <a:pt x="6597" y="1684"/>
                  <a:pt x="6597" y="1684"/>
                  <a:pt x="6598" y="1683"/>
                </a:cubicBezTo>
                <a:cubicBezTo>
                  <a:pt x="6600" y="1681"/>
                  <a:pt x="6603" y="1679"/>
                  <a:pt x="6608" y="1675"/>
                </a:cubicBezTo>
                <a:cubicBezTo>
                  <a:pt x="6616" y="1669"/>
                  <a:pt x="6626" y="1660"/>
                  <a:pt x="6640" y="1648"/>
                </a:cubicBezTo>
                <a:cubicBezTo>
                  <a:pt x="6662" y="1631"/>
                  <a:pt x="6681" y="1613"/>
                  <a:pt x="6682" y="1612"/>
                </a:cubicBezTo>
                <a:cubicBezTo>
                  <a:pt x="6685" y="1609"/>
                  <a:pt x="6685" y="1604"/>
                  <a:pt x="6683" y="1601"/>
                </a:cubicBezTo>
                <a:cubicBezTo>
                  <a:pt x="6680" y="1598"/>
                  <a:pt x="6675" y="1597"/>
                  <a:pt x="6672" y="1599"/>
                </a:cubicBezTo>
                <a:cubicBezTo>
                  <a:pt x="6666" y="1603"/>
                  <a:pt x="6617" y="1636"/>
                  <a:pt x="6609" y="1644"/>
                </a:cubicBezTo>
                <a:cubicBezTo>
                  <a:pt x="6594" y="1659"/>
                  <a:pt x="6578" y="1673"/>
                  <a:pt x="6576" y="1674"/>
                </a:cubicBezTo>
                <a:cubicBezTo>
                  <a:pt x="6573" y="1674"/>
                  <a:pt x="6566" y="1670"/>
                  <a:pt x="6563" y="1666"/>
                </a:cubicBezTo>
                <a:cubicBezTo>
                  <a:pt x="6561" y="1663"/>
                  <a:pt x="6562" y="1662"/>
                  <a:pt x="6562" y="1661"/>
                </a:cubicBezTo>
                <a:cubicBezTo>
                  <a:pt x="6566" y="1652"/>
                  <a:pt x="6580" y="1651"/>
                  <a:pt x="6580" y="1651"/>
                </a:cubicBezTo>
                <a:cubicBezTo>
                  <a:pt x="6583" y="1651"/>
                  <a:pt x="6587" y="1648"/>
                  <a:pt x="6587" y="1644"/>
                </a:cubicBezTo>
                <a:cubicBezTo>
                  <a:pt x="6588" y="1640"/>
                  <a:pt x="6586" y="1637"/>
                  <a:pt x="6582" y="1635"/>
                </a:cubicBezTo>
                <a:cubicBezTo>
                  <a:pt x="6582" y="1635"/>
                  <a:pt x="6578" y="1634"/>
                  <a:pt x="6570" y="1633"/>
                </a:cubicBezTo>
                <a:cubicBezTo>
                  <a:pt x="6564" y="1633"/>
                  <a:pt x="6552" y="1639"/>
                  <a:pt x="6543" y="1646"/>
                </a:cubicBezTo>
                <a:lnTo>
                  <a:pt x="6535" y="1643"/>
                </a:lnTo>
                <a:cubicBezTo>
                  <a:pt x="6526" y="1640"/>
                  <a:pt x="6505" y="1628"/>
                  <a:pt x="6500" y="1625"/>
                </a:cubicBezTo>
                <a:cubicBezTo>
                  <a:pt x="6499" y="1625"/>
                  <a:pt x="6498" y="1624"/>
                  <a:pt x="6498" y="1623"/>
                </a:cubicBezTo>
                <a:cubicBezTo>
                  <a:pt x="6494" y="1620"/>
                  <a:pt x="6489" y="1614"/>
                  <a:pt x="6477" y="1612"/>
                </a:cubicBezTo>
                <a:cubicBezTo>
                  <a:pt x="6474" y="1611"/>
                  <a:pt x="6472" y="1610"/>
                  <a:pt x="6471" y="1610"/>
                </a:cubicBezTo>
                <a:cubicBezTo>
                  <a:pt x="6469" y="1609"/>
                  <a:pt x="6468" y="1608"/>
                  <a:pt x="6465" y="1607"/>
                </a:cubicBezTo>
                <a:cubicBezTo>
                  <a:pt x="6452" y="1602"/>
                  <a:pt x="6453" y="1598"/>
                  <a:pt x="6454" y="1596"/>
                </a:cubicBezTo>
                <a:cubicBezTo>
                  <a:pt x="6457" y="1586"/>
                  <a:pt x="6468" y="1575"/>
                  <a:pt x="6472" y="1572"/>
                </a:cubicBezTo>
                <a:cubicBezTo>
                  <a:pt x="6475" y="1570"/>
                  <a:pt x="6476" y="1565"/>
                  <a:pt x="6474" y="1562"/>
                </a:cubicBezTo>
                <a:cubicBezTo>
                  <a:pt x="6472" y="1558"/>
                  <a:pt x="6468" y="1557"/>
                  <a:pt x="6464" y="1558"/>
                </a:cubicBezTo>
                <a:cubicBezTo>
                  <a:pt x="6463" y="1558"/>
                  <a:pt x="6456" y="1561"/>
                  <a:pt x="6444" y="1571"/>
                </a:cubicBezTo>
                <a:cubicBezTo>
                  <a:pt x="6438" y="1576"/>
                  <a:pt x="6434" y="1581"/>
                  <a:pt x="6431" y="1586"/>
                </a:cubicBezTo>
                <a:cubicBezTo>
                  <a:pt x="6430" y="1585"/>
                  <a:pt x="6429" y="1583"/>
                  <a:pt x="6428" y="1580"/>
                </a:cubicBezTo>
                <a:cubicBezTo>
                  <a:pt x="6428" y="1580"/>
                  <a:pt x="6429" y="1578"/>
                  <a:pt x="6434" y="1575"/>
                </a:cubicBezTo>
                <a:cubicBezTo>
                  <a:pt x="6438" y="1573"/>
                  <a:pt x="6439" y="1568"/>
                  <a:pt x="6437" y="1565"/>
                </a:cubicBezTo>
                <a:cubicBezTo>
                  <a:pt x="6435" y="1561"/>
                  <a:pt x="6431" y="1559"/>
                  <a:pt x="6427" y="1561"/>
                </a:cubicBezTo>
                <a:cubicBezTo>
                  <a:pt x="6425" y="1561"/>
                  <a:pt x="6423" y="1562"/>
                  <a:pt x="6421" y="1562"/>
                </a:cubicBezTo>
                <a:cubicBezTo>
                  <a:pt x="6414" y="1564"/>
                  <a:pt x="6409" y="1569"/>
                  <a:pt x="6405" y="1574"/>
                </a:cubicBezTo>
                <a:lnTo>
                  <a:pt x="6396" y="1568"/>
                </a:lnTo>
                <a:lnTo>
                  <a:pt x="6398" y="1548"/>
                </a:lnTo>
                <a:cubicBezTo>
                  <a:pt x="6398" y="1545"/>
                  <a:pt x="6395" y="1541"/>
                  <a:pt x="6392" y="1540"/>
                </a:cubicBezTo>
                <a:cubicBezTo>
                  <a:pt x="6388" y="1539"/>
                  <a:pt x="6384" y="1541"/>
                  <a:pt x="6382" y="1544"/>
                </a:cubicBezTo>
                <a:cubicBezTo>
                  <a:pt x="6382" y="1545"/>
                  <a:pt x="6379" y="1551"/>
                  <a:pt x="6376" y="1557"/>
                </a:cubicBezTo>
                <a:cubicBezTo>
                  <a:pt x="6376" y="1557"/>
                  <a:pt x="6375" y="1556"/>
                  <a:pt x="6375" y="1556"/>
                </a:cubicBezTo>
                <a:lnTo>
                  <a:pt x="6374" y="1553"/>
                </a:lnTo>
                <a:cubicBezTo>
                  <a:pt x="6373" y="1551"/>
                  <a:pt x="6371" y="1547"/>
                  <a:pt x="6365" y="1546"/>
                </a:cubicBezTo>
                <a:cubicBezTo>
                  <a:pt x="6365" y="1546"/>
                  <a:pt x="6365" y="1546"/>
                  <a:pt x="6363" y="1546"/>
                </a:cubicBezTo>
                <a:cubicBezTo>
                  <a:pt x="6362" y="1545"/>
                  <a:pt x="6362" y="1545"/>
                  <a:pt x="6362" y="1538"/>
                </a:cubicBezTo>
                <a:cubicBezTo>
                  <a:pt x="6362" y="1535"/>
                  <a:pt x="6362" y="1532"/>
                  <a:pt x="6362" y="1529"/>
                </a:cubicBezTo>
                <a:cubicBezTo>
                  <a:pt x="6366" y="1529"/>
                  <a:pt x="6370" y="1525"/>
                  <a:pt x="6370" y="1521"/>
                </a:cubicBezTo>
                <a:cubicBezTo>
                  <a:pt x="6371" y="1517"/>
                  <a:pt x="6368" y="1513"/>
                  <a:pt x="6363" y="1512"/>
                </a:cubicBezTo>
                <a:cubicBezTo>
                  <a:pt x="6358" y="1512"/>
                  <a:pt x="6352" y="1510"/>
                  <a:pt x="6347" y="1508"/>
                </a:cubicBezTo>
                <a:cubicBezTo>
                  <a:pt x="6341" y="1506"/>
                  <a:pt x="6340" y="1503"/>
                  <a:pt x="6339" y="1504"/>
                </a:cubicBezTo>
                <a:cubicBezTo>
                  <a:pt x="6339" y="1503"/>
                  <a:pt x="6339" y="1503"/>
                  <a:pt x="6339" y="1502"/>
                </a:cubicBezTo>
                <a:cubicBezTo>
                  <a:pt x="6333" y="1480"/>
                  <a:pt x="6328" y="1478"/>
                  <a:pt x="6325" y="1477"/>
                </a:cubicBezTo>
                <a:cubicBezTo>
                  <a:pt x="6320" y="1475"/>
                  <a:pt x="6312" y="1469"/>
                  <a:pt x="6311" y="1468"/>
                </a:cubicBezTo>
                <a:cubicBezTo>
                  <a:pt x="6312" y="1465"/>
                  <a:pt x="6316" y="1465"/>
                  <a:pt x="6318" y="1464"/>
                </a:cubicBezTo>
                <a:cubicBezTo>
                  <a:pt x="6322" y="1464"/>
                  <a:pt x="6326" y="1460"/>
                  <a:pt x="6325" y="1455"/>
                </a:cubicBezTo>
                <a:cubicBezTo>
                  <a:pt x="6325" y="1451"/>
                  <a:pt x="6321" y="1448"/>
                  <a:pt x="6317" y="1448"/>
                </a:cubicBezTo>
                <a:lnTo>
                  <a:pt x="6317" y="1448"/>
                </a:lnTo>
                <a:cubicBezTo>
                  <a:pt x="6313" y="1448"/>
                  <a:pt x="6305" y="1448"/>
                  <a:pt x="6295" y="1447"/>
                </a:cubicBezTo>
                <a:cubicBezTo>
                  <a:pt x="6293" y="1447"/>
                  <a:pt x="6292" y="1447"/>
                  <a:pt x="6291" y="1446"/>
                </a:cubicBezTo>
                <a:cubicBezTo>
                  <a:pt x="6291" y="1445"/>
                  <a:pt x="6291" y="1444"/>
                  <a:pt x="6291" y="1443"/>
                </a:cubicBezTo>
                <a:cubicBezTo>
                  <a:pt x="6291" y="1443"/>
                  <a:pt x="6292" y="1441"/>
                  <a:pt x="6301" y="1440"/>
                </a:cubicBezTo>
                <a:cubicBezTo>
                  <a:pt x="6305" y="1439"/>
                  <a:pt x="6308" y="1435"/>
                  <a:pt x="6307" y="1430"/>
                </a:cubicBezTo>
                <a:cubicBezTo>
                  <a:pt x="6307" y="1426"/>
                  <a:pt x="6303" y="1423"/>
                  <a:pt x="6298" y="1424"/>
                </a:cubicBezTo>
                <a:lnTo>
                  <a:pt x="6280" y="1426"/>
                </a:lnTo>
                <a:cubicBezTo>
                  <a:pt x="6277" y="1426"/>
                  <a:pt x="6271" y="1425"/>
                  <a:pt x="6262" y="1426"/>
                </a:cubicBezTo>
                <a:lnTo>
                  <a:pt x="6263" y="1434"/>
                </a:lnTo>
                <a:lnTo>
                  <a:pt x="6263" y="1434"/>
                </a:lnTo>
                <a:lnTo>
                  <a:pt x="6259" y="1426"/>
                </a:lnTo>
                <a:cubicBezTo>
                  <a:pt x="6260" y="1426"/>
                  <a:pt x="6261" y="1427"/>
                  <a:pt x="6262" y="1428"/>
                </a:cubicBezTo>
                <a:cubicBezTo>
                  <a:pt x="6262" y="1427"/>
                  <a:pt x="6261" y="1427"/>
                  <a:pt x="6261" y="1426"/>
                </a:cubicBezTo>
                <a:cubicBezTo>
                  <a:pt x="6260" y="1423"/>
                  <a:pt x="6259" y="1420"/>
                  <a:pt x="6257" y="1416"/>
                </a:cubicBezTo>
                <a:cubicBezTo>
                  <a:pt x="6254" y="1410"/>
                  <a:pt x="6252" y="1407"/>
                  <a:pt x="6251" y="1404"/>
                </a:cubicBezTo>
                <a:cubicBezTo>
                  <a:pt x="6249" y="1403"/>
                  <a:pt x="6249" y="1401"/>
                  <a:pt x="6248" y="1399"/>
                </a:cubicBezTo>
                <a:cubicBezTo>
                  <a:pt x="6247" y="1397"/>
                  <a:pt x="6245" y="1395"/>
                  <a:pt x="6244" y="1393"/>
                </a:cubicBezTo>
                <a:cubicBezTo>
                  <a:pt x="6261" y="1394"/>
                  <a:pt x="6292" y="1398"/>
                  <a:pt x="6292" y="1398"/>
                </a:cubicBezTo>
                <a:cubicBezTo>
                  <a:pt x="6297" y="1399"/>
                  <a:pt x="6301" y="1396"/>
                  <a:pt x="6301" y="1392"/>
                </a:cubicBezTo>
                <a:cubicBezTo>
                  <a:pt x="6302" y="1387"/>
                  <a:pt x="6300" y="1383"/>
                  <a:pt x="6295" y="1382"/>
                </a:cubicBezTo>
                <a:cubicBezTo>
                  <a:pt x="6295" y="1382"/>
                  <a:pt x="6235" y="1367"/>
                  <a:pt x="6228" y="1366"/>
                </a:cubicBezTo>
                <a:lnTo>
                  <a:pt x="6226" y="1366"/>
                </a:lnTo>
                <a:cubicBezTo>
                  <a:pt x="6219" y="1365"/>
                  <a:pt x="6203" y="1364"/>
                  <a:pt x="6198" y="1362"/>
                </a:cubicBezTo>
                <a:cubicBezTo>
                  <a:pt x="6197" y="1361"/>
                  <a:pt x="6196" y="1361"/>
                  <a:pt x="6195" y="1360"/>
                </a:cubicBezTo>
                <a:cubicBezTo>
                  <a:pt x="6197" y="1360"/>
                  <a:pt x="6200" y="1360"/>
                  <a:pt x="6203" y="1360"/>
                </a:cubicBezTo>
                <a:cubicBezTo>
                  <a:pt x="6207" y="1360"/>
                  <a:pt x="6210" y="1360"/>
                  <a:pt x="6214" y="1360"/>
                </a:cubicBezTo>
                <a:cubicBezTo>
                  <a:pt x="6224" y="1358"/>
                  <a:pt x="6244" y="1354"/>
                  <a:pt x="6244" y="1354"/>
                </a:cubicBezTo>
                <a:cubicBezTo>
                  <a:pt x="6248" y="1353"/>
                  <a:pt x="6250" y="1350"/>
                  <a:pt x="6250" y="1345"/>
                </a:cubicBezTo>
                <a:cubicBezTo>
                  <a:pt x="6249" y="1341"/>
                  <a:pt x="6246" y="1338"/>
                  <a:pt x="6242" y="1338"/>
                </a:cubicBezTo>
                <a:lnTo>
                  <a:pt x="6242" y="1338"/>
                </a:lnTo>
                <a:cubicBezTo>
                  <a:pt x="6235" y="1338"/>
                  <a:pt x="6203" y="1339"/>
                  <a:pt x="6198" y="1339"/>
                </a:cubicBezTo>
                <a:lnTo>
                  <a:pt x="6194" y="1340"/>
                </a:lnTo>
                <a:cubicBezTo>
                  <a:pt x="6191" y="1340"/>
                  <a:pt x="6188" y="1341"/>
                  <a:pt x="6183" y="1341"/>
                </a:cubicBezTo>
                <a:lnTo>
                  <a:pt x="6183" y="1341"/>
                </a:lnTo>
                <a:cubicBezTo>
                  <a:pt x="6181" y="1341"/>
                  <a:pt x="6178" y="1341"/>
                  <a:pt x="6176" y="1341"/>
                </a:cubicBezTo>
                <a:cubicBezTo>
                  <a:pt x="6171" y="1340"/>
                  <a:pt x="6167" y="1338"/>
                  <a:pt x="6165" y="1336"/>
                </a:cubicBezTo>
                <a:cubicBezTo>
                  <a:pt x="6166" y="1335"/>
                  <a:pt x="6167" y="1332"/>
                  <a:pt x="6169" y="1329"/>
                </a:cubicBezTo>
                <a:cubicBezTo>
                  <a:pt x="6172" y="1324"/>
                  <a:pt x="6186" y="1319"/>
                  <a:pt x="6197" y="1319"/>
                </a:cubicBezTo>
                <a:cubicBezTo>
                  <a:pt x="6200" y="1319"/>
                  <a:pt x="6202" y="1319"/>
                  <a:pt x="6202" y="1319"/>
                </a:cubicBezTo>
                <a:cubicBezTo>
                  <a:pt x="6204" y="1320"/>
                  <a:pt x="6206" y="1320"/>
                  <a:pt x="6207" y="1320"/>
                </a:cubicBezTo>
                <a:cubicBezTo>
                  <a:pt x="6221" y="1320"/>
                  <a:pt x="6228" y="1305"/>
                  <a:pt x="6229" y="1304"/>
                </a:cubicBezTo>
                <a:cubicBezTo>
                  <a:pt x="6230" y="1301"/>
                  <a:pt x="6230" y="1298"/>
                  <a:pt x="6228" y="1295"/>
                </a:cubicBezTo>
                <a:cubicBezTo>
                  <a:pt x="6226" y="1293"/>
                  <a:pt x="6223" y="1292"/>
                  <a:pt x="6220" y="1292"/>
                </a:cubicBezTo>
                <a:lnTo>
                  <a:pt x="6195" y="1297"/>
                </a:lnTo>
                <a:cubicBezTo>
                  <a:pt x="6194" y="1297"/>
                  <a:pt x="6193" y="1297"/>
                  <a:pt x="6192" y="1298"/>
                </a:cubicBezTo>
                <a:cubicBezTo>
                  <a:pt x="6189" y="1300"/>
                  <a:pt x="6183" y="1303"/>
                  <a:pt x="6179" y="1304"/>
                </a:cubicBezTo>
                <a:cubicBezTo>
                  <a:pt x="6178" y="1302"/>
                  <a:pt x="6181" y="1294"/>
                  <a:pt x="6185" y="1288"/>
                </a:cubicBezTo>
                <a:cubicBezTo>
                  <a:pt x="6187" y="1284"/>
                  <a:pt x="6186" y="1279"/>
                  <a:pt x="6182" y="1277"/>
                </a:cubicBezTo>
                <a:cubicBezTo>
                  <a:pt x="6179" y="1274"/>
                  <a:pt x="6174" y="1275"/>
                  <a:pt x="6171" y="1279"/>
                </a:cubicBezTo>
                <a:cubicBezTo>
                  <a:pt x="6170" y="1280"/>
                  <a:pt x="6159" y="1296"/>
                  <a:pt x="6155" y="1309"/>
                </a:cubicBezTo>
                <a:lnTo>
                  <a:pt x="6152" y="1309"/>
                </a:lnTo>
                <a:lnTo>
                  <a:pt x="6149" y="1309"/>
                </a:lnTo>
                <a:cubicBezTo>
                  <a:pt x="6148" y="1309"/>
                  <a:pt x="6147" y="1309"/>
                  <a:pt x="6146" y="1309"/>
                </a:cubicBezTo>
                <a:cubicBezTo>
                  <a:pt x="6145" y="1309"/>
                  <a:pt x="6143" y="1305"/>
                  <a:pt x="6144" y="1303"/>
                </a:cubicBezTo>
                <a:cubicBezTo>
                  <a:pt x="6144" y="1299"/>
                  <a:pt x="6148" y="1293"/>
                  <a:pt x="6151" y="1290"/>
                </a:cubicBezTo>
                <a:cubicBezTo>
                  <a:pt x="6154" y="1287"/>
                  <a:pt x="6154" y="1283"/>
                  <a:pt x="6151" y="1280"/>
                </a:cubicBezTo>
                <a:cubicBezTo>
                  <a:pt x="6149" y="1277"/>
                  <a:pt x="6144" y="1276"/>
                  <a:pt x="6141" y="1278"/>
                </a:cubicBezTo>
                <a:lnTo>
                  <a:pt x="6139" y="1279"/>
                </a:lnTo>
                <a:cubicBezTo>
                  <a:pt x="6139" y="1277"/>
                  <a:pt x="6139" y="1274"/>
                  <a:pt x="6139" y="1272"/>
                </a:cubicBezTo>
                <a:cubicBezTo>
                  <a:pt x="6138" y="1267"/>
                  <a:pt x="6137" y="1259"/>
                  <a:pt x="6137" y="1259"/>
                </a:cubicBezTo>
                <a:cubicBezTo>
                  <a:pt x="6137" y="1256"/>
                  <a:pt x="6135" y="1254"/>
                  <a:pt x="6133" y="1252"/>
                </a:cubicBezTo>
                <a:cubicBezTo>
                  <a:pt x="6131" y="1251"/>
                  <a:pt x="6128" y="1251"/>
                  <a:pt x="6125" y="1252"/>
                </a:cubicBezTo>
                <a:cubicBezTo>
                  <a:pt x="6125" y="1252"/>
                  <a:pt x="6122" y="1254"/>
                  <a:pt x="6117" y="1257"/>
                </a:cubicBezTo>
                <a:cubicBezTo>
                  <a:pt x="6116" y="1255"/>
                  <a:pt x="6115" y="1253"/>
                  <a:pt x="6113" y="1251"/>
                </a:cubicBezTo>
                <a:cubicBezTo>
                  <a:pt x="6111" y="1249"/>
                  <a:pt x="6109" y="1246"/>
                  <a:pt x="6108" y="1244"/>
                </a:cubicBezTo>
                <a:cubicBezTo>
                  <a:pt x="6105" y="1239"/>
                  <a:pt x="6102" y="1234"/>
                  <a:pt x="6096" y="1231"/>
                </a:cubicBezTo>
                <a:cubicBezTo>
                  <a:pt x="6092" y="1230"/>
                  <a:pt x="6092" y="1230"/>
                  <a:pt x="6086" y="1222"/>
                </a:cubicBezTo>
                <a:cubicBezTo>
                  <a:pt x="6079" y="1210"/>
                  <a:pt x="6065" y="1205"/>
                  <a:pt x="6043" y="1196"/>
                </a:cubicBezTo>
                <a:cubicBezTo>
                  <a:pt x="6025" y="1189"/>
                  <a:pt x="6009" y="1185"/>
                  <a:pt x="5998" y="1182"/>
                </a:cubicBezTo>
                <a:lnTo>
                  <a:pt x="5995" y="1181"/>
                </a:lnTo>
                <a:cubicBezTo>
                  <a:pt x="5996" y="1179"/>
                  <a:pt x="5997" y="1177"/>
                  <a:pt x="5997" y="1173"/>
                </a:cubicBezTo>
                <a:cubicBezTo>
                  <a:pt x="5997" y="1166"/>
                  <a:pt x="6000" y="1161"/>
                  <a:pt x="6000" y="1161"/>
                </a:cubicBezTo>
                <a:cubicBezTo>
                  <a:pt x="6003" y="1157"/>
                  <a:pt x="6002" y="1152"/>
                  <a:pt x="5999" y="1150"/>
                </a:cubicBezTo>
                <a:cubicBezTo>
                  <a:pt x="5995" y="1147"/>
                  <a:pt x="5990" y="1148"/>
                  <a:pt x="5987" y="1151"/>
                </a:cubicBezTo>
                <a:lnTo>
                  <a:pt x="5972" y="1170"/>
                </a:lnTo>
                <a:cubicBezTo>
                  <a:pt x="5969" y="1170"/>
                  <a:pt x="5966" y="1170"/>
                  <a:pt x="5961" y="1170"/>
                </a:cubicBezTo>
                <a:cubicBezTo>
                  <a:pt x="5949" y="1170"/>
                  <a:pt x="5939" y="1171"/>
                  <a:pt x="5930" y="1172"/>
                </a:cubicBezTo>
                <a:cubicBezTo>
                  <a:pt x="5922" y="1173"/>
                  <a:pt x="5914" y="1173"/>
                  <a:pt x="5903" y="1172"/>
                </a:cubicBezTo>
                <a:cubicBezTo>
                  <a:pt x="5892" y="1171"/>
                  <a:pt x="5877" y="1169"/>
                  <a:pt x="5855" y="1169"/>
                </a:cubicBezTo>
                <a:lnTo>
                  <a:pt x="5843" y="1170"/>
                </a:lnTo>
                <a:cubicBezTo>
                  <a:pt x="5820" y="1170"/>
                  <a:pt x="5787" y="1173"/>
                  <a:pt x="5764" y="1181"/>
                </a:cubicBezTo>
                <a:cubicBezTo>
                  <a:pt x="5746" y="1186"/>
                  <a:pt x="5734" y="1194"/>
                  <a:pt x="5727" y="1198"/>
                </a:cubicBezTo>
                <a:cubicBezTo>
                  <a:pt x="5724" y="1200"/>
                  <a:pt x="5723" y="1201"/>
                  <a:pt x="5722" y="1201"/>
                </a:cubicBezTo>
                <a:cubicBezTo>
                  <a:pt x="5716" y="1201"/>
                  <a:pt x="5709" y="1204"/>
                  <a:pt x="5705" y="1205"/>
                </a:cubicBezTo>
                <a:cubicBezTo>
                  <a:pt x="5702" y="1204"/>
                  <a:pt x="5695" y="1203"/>
                  <a:pt x="5683" y="1202"/>
                </a:cubicBezTo>
                <a:cubicBezTo>
                  <a:pt x="5671" y="1200"/>
                  <a:pt x="5668" y="1202"/>
                  <a:pt x="5664" y="1203"/>
                </a:cubicBezTo>
                <a:cubicBezTo>
                  <a:pt x="5661" y="1204"/>
                  <a:pt x="5658" y="1206"/>
                  <a:pt x="5648" y="1206"/>
                </a:cubicBezTo>
                <a:cubicBezTo>
                  <a:pt x="5635" y="1206"/>
                  <a:pt x="5634" y="1207"/>
                  <a:pt x="5623" y="1211"/>
                </a:cubicBezTo>
                <a:cubicBezTo>
                  <a:pt x="5617" y="1213"/>
                  <a:pt x="5607" y="1217"/>
                  <a:pt x="5586" y="1223"/>
                </a:cubicBezTo>
                <a:cubicBezTo>
                  <a:pt x="5542" y="1237"/>
                  <a:pt x="5512" y="1253"/>
                  <a:pt x="5502" y="1259"/>
                </a:cubicBezTo>
                <a:lnTo>
                  <a:pt x="5492" y="1255"/>
                </a:lnTo>
                <a:cubicBezTo>
                  <a:pt x="5491" y="1254"/>
                  <a:pt x="5490" y="1254"/>
                  <a:pt x="5489" y="1254"/>
                </a:cubicBezTo>
                <a:cubicBezTo>
                  <a:pt x="5482" y="1254"/>
                  <a:pt x="5479" y="1260"/>
                  <a:pt x="5476" y="1269"/>
                </a:cubicBezTo>
                <a:cubicBezTo>
                  <a:pt x="5476" y="1269"/>
                  <a:pt x="5476" y="1269"/>
                  <a:pt x="5476" y="1269"/>
                </a:cubicBezTo>
                <a:lnTo>
                  <a:pt x="5469" y="1266"/>
                </a:lnTo>
                <a:cubicBezTo>
                  <a:pt x="5466" y="1265"/>
                  <a:pt x="5462" y="1266"/>
                  <a:pt x="5460" y="1269"/>
                </a:cubicBezTo>
                <a:lnTo>
                  <a:pt x="5453" y="1279"/>
                </a:lnTo>
                <a:lnTo>
                  <a:pt x="5446" y="1284"/>
                </a:lnTo>
                <a:cubicBezTo>
                  <a:pt x="5443" y="1286"/>
                  <a:pt x="5442" y="1288"/>
                  <a:pt x="5442" y="1291"/>
                </a:cubicBezTo>
                <a:cubicBezTo>
                  <a:pt x="5442" y="1292"/>
                  <a:pt x="5441" y="1292"/>
                  <a:pt x="5440" y="1293"/>
                </a:cubicBezTo>
                <a:lnTo>
                  <a:pt x="5437" y="1290"/>
                </a:lnTo>
                <a:cubicBezTo>
                  <a:pt x="5435" y="1288"/>
                  <a:pt x="5432" y="1287"/>
                  <a:pt x="5429" y="1288"/>
                </a:cubicBezTo>
                <a:cubicBezTo>
                  <a:pt x="5427" y="1289"/>
                  <a:pt x="5425" y="1291"/>
                  <a:pt x="5424" y="1294"/>
                </a:cubicBezTo>
                <a:lnTo>
                  <a:pt x="5420" y="1307"/>
                </a:lnTo>
                <a:lnTo>
                  <a:pt x="5416" y="1305"/>
                </a:lnTo>
                <a:cubicBezTo>
                  <a:pt x="5414" y="1303"/>
                  <a:pt x="5411" y="1303"/>
                  <a:pt x="5408" y="1304"/>
                </a:cubicBezTo>
                <a:cubicBezTo>
                  <a:pt x="5406" y="1305"/>
                  <a:pt x="5404" y="1307"/>
                  <a:pt x="5401" y="1310"/>
                </a:cubicBezTo>
                <a:cubicBezTo>
                  <a:pt x="5398" y="1309"/>
                  <a:pt x="5393" y="1310"/>
                  <a:pt x="5390" y="1313"/>
                </a:cubicBezTo>
                <a:cubicBezTo>
                  <a:pt x="5387" y="1316"/>
                  <a:pt x="5385" y="1319"/>
                  <a:pt x="5382" y="1322"/>
                </a:cubicBezTo>
                <a:cubicBezTo>
                  <a:pt x="5380" y="1326"/>
                  <a:pt x="5377" y="1330"/>
                  <a:pt x="5372" y="1334"/>
                </a:cubicBezTo>
                <a:cubicBezTo>
                  <a:pt x="5372" y="1335"/>
                  <a:pt x="5372" y="1335"/>
                  <a:pt x="5372" y="1335"/>
                </a:cubicBezTo>
                <a:cubicBezTo>
                  <a:pt x="5372" y="1334"/>
                  <a:pt x="5371" y="1334"/>
                  <a:pt x="5371" y="1334"/>
                </a:cubicBezTo>
                <a:cubicBezTo>
                  <a:pt x="5368" y="1333"/>
                  <a:pt x="5366" y="1332"/>
                  <a:pt x="5364" y="1333"/>
                </a:cubicBezTo>
                <a:cubicBezTo>
                  <a:pt x="5362" y="1334"/>
                  <a:pt x="5359" y="1336"/>
                  <a:pt x="5352" y="1345"/>
                </a:cubicBezTo>
                <a:cubicBezTo>
                  <a:pt x="5349" y="1349"/>
                  <a:pt x="5348" y="1353"/>
                  <a:pt x="5348" y="1355"/>
                </a:cubicBezTo>
                <a:cubicBezTo>
                  <a:pt x="5348" y="1355"/>
                  <a:pt x="5347" y="1355"/>
                  <a:pt x="5345" y="1355"/>
                </a:cubicBezTo>
                <a:cubicBezTo>
                  <a:pt x="5336" y="1356"/>
                  <a:pt x="5330" y="1355"/>
                  <a:pt x="5329" y="1355"/>
                </a:cubicBezTo>
                <a:cubicBezTo>
                  <a:pt x="5325" y="1354"/>
                  <a:pt x="5321" y="1356"/>
                  <a:pt x="5320" y="1360"/>
                </a:cubicBezTo>
                <a:cubicBezTo>
                  <a:pt x="5320" y="1360"/>
                  <a:pt x="5316" y="1370"/>
                  <a:pt x="5310" y="1379"/>
                </a:cubicBezTo>
                <a:cubicBezTo>
                  <a:pt x="5310" y="1379"/>
                  <a:pt x="5309" y="1380"/>
                  <a:pt x="5309" y="1381"/>
                </a:cubicBezTo>
                <a:cubicBezTo>
                  <a:pt x="5308" y="1380"/>
                  <a:pt x="5307" y="1380"/>
                  <a:pt x="5307" y="1380"/>
                </a:cubicBezTo>
                <a:cubicBezTo>
                  <a:pt x="5306" y="1380"/>
                  <a:pt x="5305" y="1380"/>
                  <a:pt x="5305" y="1380"/>
                </a:cubicBezTo>
                <a:cubicBezTo>
                  <a:pt x="5296" y="1380"/>
                  <a:pt x="5290" y="1385"/>
                  <a:pt x="5282" y="1392"/>
                </a:cubicBezTo>
                <a:cubicBezTo>
                  <a:pt x="5282" y="1392"/>
                  <a:pt x="5280" y="1393"/>
                  <a:pt x="5280" y="1394"/>
                </a:cubicBezTo>
                <a:cubicBezTo>
                  <a:pt x="5276" y="1397"/>
                  <a:pt x="5273" y="1401"/>
                  <a:pt x="5271" y="1405"/>
                </a:cubicBezTo>
                <a:cubicBezTo>
                  <a:pt x="5270" y="1406"/>
                  <a:pt x="5269" y="1409"/>
                  <a:pt x="5268" y="1409"/>
                </a:cubicBezTo>
                <a:cubicBezTo>
                  <a:pt x="5262" y="1409"/>
                  <a:pt x="5259" y="1411"/>
                  <a:pt x="5256" y="1414"/>
                </a:cubicBezTo>
                <a:cubicBezTo>
                  <a:pt x="5255" y="1414"/>
                  <a:pt x="5254" y="1415"/>
                  <a:pt x="5252" y="1416"/>
                </a:cubicBezTo>
                <a:cubicBezTo>
                  <a:pt x="5245" y="1419"/>
                  <a:pt x="5243" y="1421"/>
                  <a:pt x="5238" y="1425"/>
                </a:cubicBezTo>
                <a:lnTo>
                  <a:pt x="5233" y="1429"/>
                </a:lnTo>
                <a:cubicBezTo>
                  <a:pt x="5230" y="1432"/>
                  <a:pt x="5224" y="1429"/>
                  <a:pt x="5224" y="1429"/>
                </a:cubicBezTo>
                <a:cubicBezTo>
                  <a:pt x="5222" y="1428"/>
                  <a:pt x="5220" y="1427"/>
                  <a:pt x="5217" y="1428"/>
                </a:cubicBezTo>
                <a:cubicBezTo>
                  <a:pt x="5215" y="1429"/>
                  <a:pt x="5213" y="1431"/>
                  <a:pt x="5212" y="1433"/>
                </a:cubicBezTo>
                <a:lnTo>
                  <a:pt x="5207" y="1450"/>
                </a:lnTo>
                <a:cubicBezTo>
                  <a:pt x="5201" y="1450"/>
                  <a:pt x="5194" y="1451"/>
                  <a:pt x="5194" y="1451"/>
                </a:cubicBezTo>
                <a:cubicBezTo>
                  <a:pt x="5191" y="1451"/>
                  <a:pt x="5189" y="1452"/>
                  <a:pt x="5188" y="1454"/>
                </a:cubicBezTo>
                <a:cubicBezTo>
                  <a:pt x="5186" y="1455"/>
                  <a:pt x="5186" y="1457"/>
                  <a:pt x="5186" y="1459"/>
                </a:cubicBezTo>
                <a:cubicBezTo>
                  <a:pt x="5186" y="1459"/>
                  <a:pt x="5186" y="1462"/>
                  <a:pt x="5182" y="1466"/>
                </a:cubicBezTo>
                <a:cubicBezTo>
                  <a:pt x="5179" y="1469"/>
                  <a:pt x="5173" y="1468"/>
                  <a:pt x="5173" y="1468"/>
                </a:cubicBezTo>
                <a:cubicBezTo>
                  <a:pt x="5171" y="1468"/>
                  <a:pt x="5169" y="1468"/>
                  <a:pt x="5167" y="1469"/>
                </a:cubicBezTo>
                <a:cubicBezTo>
                  <a:pt x="5163" y="1471"/>
                  <a:pt x="5158" y="1476"/>
                  <a:pt x="5158" y="1487"/>
                </a:cubicBezTo>
                <a:lnTo>
                  <a:pt x="5148" y="1483"/>
                </a:lnTo>
                <a:cubicBezTo>
                  <a:pt x="5145" y="1482"/>
                  <a:pt x="5143" y="1483"/>
                  <a:pt x="5141" y="1484"/>
                </a:cubicBezTo>
                <a:cubicBezTo>
                  <a:pt x="5138" y="1486"/>
                  <a:pt x="5137" y="1488"/>
                  <a:pt x="5137" y="1491"/>
                </a:cubicBezTo>
                <a:cubicBezTo>
                  <a:pt x="5137" y="1491"/>
                  <a:pt x="5136" y="1495"/>
                  <a:pt x="5133" y="1505"/>
                </a:cubicBezTo>
                <a:cubicBezTo>
                  <a:pt x="5132" y="1508"/>
                  <a:pt x="5131" y="1509"/>
                  <a:pt x="5130" y="1511"/>
                </a:cubicBezTo>
                <a:lnTo>
                  <a:pt x="5122" y="1512"/>
                </a:lnTo>
                <a:cubicBezTo>
                  <a:pt x="5120" y="1512"/>
                  <a:pt x="5118" y="1513"/>
                  <a:pt x="5117" y="1515"/>
                </a:cubicBezTo>
                <a:lnTo>
                  <a:pt x="5112" y="1524"/>
                </a:lnTo>
                <a:cubicBezTo>
                  <a:pt x="5110" y="1526"/>
                  <a:pt x="5109" y="1526"/>
                  <a:pt x="5108" y="1526"/>
                </a:cubicBezTo>
                <a:lnTo>
                  <a:pt x="5108" y="1526"/>
                </a:lnTo>
                <a:cubicBezTo>
                  <a:pt x="5103" y="1526"/>
                  <a:pt x="5098" y="1531"/>
                  <a:pt x="5091" y="1538"/>
                </a:cubicBezTo>
                <a:cubicBezTo>
                  <a:pt x="5089" y="1540"/>
                  <a:pt x="5087" y="1543"/>
                  <a:pt x="5085" y="1545"/>
                </a:cubicBezTo>
                <a:lnTo>
                  <a:pt x="5073" y="1540"/>
                </a:lnTo>
                <a:cubicBezTo>
                  <a:pt x="5071" y="1539"/>
                  <a:pt x="5068" y="1539"/>
                  <a:pt x="5066" y="1540"/>
                </a:cubicBezTo>
                <a:cubicBezTo>
                  <a:pt x="5061" y="1542"/>
                  <a:pt x="5053" y="1550"/>
                  <a:pt x="5056" y="1562"/>
                </a:cubicBezTo>
                <a:cubicBezTo>
                  <a:pt x="5057" y="1567"/>
                  <a:pt x="5057" y="1566"/>
                  <a:pt x="5057" y="1566"/>
                </a:cubicBezTo>
                <a:cubicBezTo>
                  <a:pt x="5056" y="1567"/>
                  <a:pt x="5055" y="1568"/>
                  <a:pt x="5054" y="1570"/>
                </a:cubicBezTo>
                <a:cubicBezTo>
                  <a:pt x="5054" y="1570"/>
                  <a:pt x="5054" y="1570"/>
                  <a:pt x="5053" y="1570"/>
                </a:cubicBezTo>
                <a:cubicBezTo>
                  <a:pt x="5051" y="1569"/>
                  <a:pt x="5049" y="1569"/>
                  <a:pt x="5048" y="1569"/>
                </a:cubicBezTo>
                <a:cubicBezTo>
                  <a:pt x="5047" y="1569"/>
                  <a:pt x="5045" y="1569"/>
                  <a:pt x="5044" y="1569"/>
                </a:cubicBezTo>
                <a:lnTo>
                  <a:pt x="5024" y="1574"/>
                </a:lnTo>
                <a:cubicBezTo>
                  <a:pt x="5021" y="1576"/>
                  <a:pt x="5018" y="1579"/>
                  <a:pt x="5014" y="1589"/>
                </a:cubicBezTo>
                <a:cubicBezTo>
                  <a:pt x="5014" y="1591"/>
                  <a:pt x="5013" y="1592"/>
                  <a:pt x="5013" y="1593"/>
                </a:cubicBezTo>
                <a:lnTo>
                  <a:pt x="5005" y="1591"/>
                </a:lnTo>
                <a:cubicBezTo>
                  <a:pt x="5001" y="1590"/>
                  <a:pt x="4997" y="1593"/>
                  <a:pt x="4996" y="1596"/>
                </a:cubicBezTo>
                <a:lnTo>
                  <a:pt x="4992" y="1607"/>
                </a:lnTo>
                <a:cubicBezTo>
                  <a:pt x="4992" y="1607"/>
                  <a:pt x="4992" y="1607"/>
                  <a:pt x="4992" y="1608"/>
                </a:cubicBezTo>
                <a:cubicBezTo>
                  <a:pt x="4986" y="1606"/>
                  <a:pt x="4981" y="1611"/>
                  <a:pt x="4976" y="1620"/>
                </a:cubicBezTo>
                <a:cubicBezTo>
                  <a:pt x="4974" y="1624"/>
                  <a:pt x="4971" y="1629"/>
                  <a:pt x="4968" y="1632"/>
                </a:cubicBezTo>
                <a:lnTo>
                  <a:pt x="4960" y="1629"/>
                </a:lnTo>
                <a:cubicBezTo>
                  <a:pt x="4956" y="1628"/>
                  <a:pt x="4951" y="1630"/>
                  <a:pt x="4950" y="1634"/>
                </a:cubicBezTo>
                <a:lnTo>
                  <a:pt x="4945" y="1646"/>
                </a:lnTo>
                <a:cubicBezTo>
                  <a:pt x="4945" y="1647"/>
                  <a:pt x="4944" y="1648"/>
                  <a:pt x="4941" y="1648"/>
                </a:cubicBezTo>
                <a:cubicBezTo>
                  <a:pt x="4937" y="1648"/>
                  <a:pt x="4933" y="1647"/>
                  <a:pt x="4933" y="1647"/>
                </a:cubicBezTo>
                <a:cubicBezTo>
                  <a:pt x="4931" y="1646"/>
                  <a:pt x="4928" y="1646"/>
                  <a:pt x="4926" y="1648"/>
                </a:cubicBezTo>
                <a:cubicBezTo>
                  <a:pt x="4925" y="1648"/>
                  <a:pt x="4912" y="1656"/>
                  <a:pt x="4908" y="1666"/>
                </a:cubicBezTo>
                <a:cubicBezTo>
                  <a:pt x="4907" y="1668"/>
                  <a:pt x="4906" y="1670"/>
                  <a:pt x="4906" y="1671"/>
                </a:cubicBezTo>
                <a:lnTo>
                  <a:pt x="4901" y="1667"/>
                </a:lnTo>
                <a:cubicBezTo>
                  <a:pt x="4899" y="1666"/>
                  <a:pt x="4896" y="1665"/>
                  <a:pt x="4893" y="1666"/>
                </a:cubicBezTo>
                <a:cubicBezTo>
                  <a:pt x="4891" y="1667"/>
                  <a:pt x="4889" y="1668"/>
                  <a:pt x="4888" y="1671"/>
                </a:cubicBezTo>
                <a:lnTo>
                  <a:pt x="4884" y="1682"/>
                </a:lnTo>
                <a:cubicBezTo>
                  <a:pt x="4881" y="1681"/>
                  <a:pt x="4877" y="1680"/>
                  <a:pt x="4871" y="1679"/>
                </a:cubicBezTo>
                <a:lnTo>
                  <a:pt x="4866" y="1679"/>
                </a:lnTo>
                <a:cubicBezTo>
                  <a:pt x="4864" y="1679"/>
                  <a:pt x="4859" y="1679"/>
                  <a:pt x="4857" y="1683"/>
                </a:cubicBezTo>
                <a:cubicBezTo>
                  <a:pt x="4855" y="1684"/>
                  <a:pt x="4855" y="1688"/>
                  <a:pt x="4855" y="1690"/>
                </a:cubicBezTo>
                <a:lnTo>
                  <a:pt x="4854" y="1690"/>
                </a:lnTo>
                <a:cubicBezTo>
                  <a:pt x="4851" y="1690"/>
                  <a:pt x="4849" y="1690"/>
                  <a:pt x="4846" y="1691"/>
                </a:cubicBezTo>
                <a:cubicBezTo>
                  <a:pt x="4838" y="1692"/>
                  <a:pt x="4834" y="1699"/>
                  <a:pt x="4833" y="1707"/>
                </a:cubicBezTo>
                <a:lnTo>
                  <a:pt x="4826" y="1705"/>
                </a:lnTo>
                <a:cubicBezTo>
                  <a:pt x="4823" y="1704"/>
                  <a:pt x="4820" y="1705"/>
                  <a:pt x="4818" y="1707"/>
                </a:cubicBezTo>
                <a:lnTo>
                  <a:pt x="4808" y="1715"/>
                </a:lnTo>
                <a:lnTo>
                  <a:pt x="4801" y="1712"/>
                </a:lnTo>
                <a:cubicBezTo>
                  <a:pt x="4796" y="1711"/>
                  <a:pt x="4792" y="1713"/>
                  <a:pt x="4790" y="1717"/>
                </a:cubicBezTo>
                <a:lnTo>
                  <a:pt x="4787" y="1726"/>
                </a:lnTo>
                <a:lnTo>
                  <a:pt x="4771" y="1721"/>
                </a:lnTo>
                <a:cubicBezTo>
                  <a:pt x="4768" y="1720"/>
                  <a:pt x="4766" y="1720"/>
                  <a:pt x="4764" y="1722"/>
                </a:cubicBezTo>
                <a:cubicBezTo>
                  <a:pt x="4762" y="1723"/>
                  <a:pt x="4760" y="1725"/>
                  <a:pt x="4760" y="1728"/>
                </a:cubicBezTo>
                <a:lnTo>
                  <a:pt x="4758" y="1741"/>
                </a:lnTo>
                <a:lnTo>
                  <a:pt x="4751" y="1742"/>
                </a:lnTo>
                <a:lnTo>
                  <a:pt x="4745" y="1734"/>
                </a:lnTo>
                <a:cubicBezTo>
                  <a:pt x="4743" y="1732"/>
                  <a:pt x="4740" y="1730"/>
                  <a:pt x="4737" y="1731"/>
                </a:cubicBezTo>
                <a:cubicBezTo>
                  <a:pt x="4734" y="1731"/>
                  <a:pt x="4731" y="1733"/>
                  <a:pt x="4730" y="1736"/>
                </a:cubicBezTo>
                <a:lnTo>
                  <a:pt x="4724" y="1752"/>
                </a:lnTo>
                <a:cubicBezTo>
                  <a:pt x="4723" y="1752"/>
                  <a:pt x="4722" y="1752"/>
                  <a:pt x="4721" y="1752"/>
                </a:cubicBezTo>
                <a:cubicBezTo>
                  <a:pt x="4718" y="1752"/>
                  <a:pt x="4716" y="1753"/>
                  <a:pt x="4714" y="1755"/>
                </a:cubicBezTo>
                <a:cubicBezTo>
                  <a:pt x="4714" y="1756"/>
                  <a:pt x="4710" y="1762"/>
                  <a:pt x="4708" y="1772"/>
                </a:cubicBezTo>
                <a:cubicBezTo>
                  <a:pt x="4707" y="1775"/>
                  <a:pt x="4706" y="1775"/>
                  <a:pt x="4706" y="1775"/>
                </a:cubicBezTo>
                <a:cubicBezTo>
                  <a:pt x="4705" y="1775"/>
                  <a:pt x="4704" y="1775"/>
                  <a:pt x="4701" y="1773"/>
                </a:cubicBezTo>
                <a:lnTo>
                  <a:pt x="4698" y="1771"/>
                </a:lnTo>
                <a:cubicBezTo>
                  <a:pt x="4692" y="1768"/>
                  <a:pt x="4686" y="1769"/>
                  <a:pt x="4682" y="1771"/>
                </a:cubicBezTo>
                <a:cubicBezTo>
                  <a:pt x="4681" y="1772"/>
                  <a:pt x="4680" y="1773"/>
                  <a:pt x="4678" y="1774"/>
                </a:cubicBezTo>
                <a:cubicBezTo>
                  <a:pt x="4678" y="1774"/>
                  <a:pt x="4678" y="1774"/>
                  <a:pt x="4677" y="1774"/>
                </a:cubicBezTo>
                <a:cubicBezTo>
                  <a:pt x="4676" y="1773"/>
                  <a:pt x="4674" y="1772"/>
                  <a:pt x="4672" y="1771"/>
                </a:cubicBezTo>
                <a:cubicBezTo>
                  <a:pt x="4670" y="1770"/>
                  <a:pt x="4670" y="1762"/>
                  <a:pt x="4672" y="1758"/>
                </a:cubicBezTo>
                <a:cubicBezTo>
                  <a:pt x="4672" y="1757"/>
                  <a:pt x="4675" y="1755"/>
                  <a:pt x="4677" y="1754"/>
                </a:cubicBezTo>
                <a:cubicBezTo>
                  <a:pt x="4681" y="1752"/>
                  <a:pt x="4682" y="1748"/>
                  <a:pt x="4681" y="1744"/>
                </a:cubicBezTo>
                <a:cubicBezTo>
                  <a:pt x="4681" y="1744"/>
                  <a:pt x="4679" y="1737"/>
                  <a:pt x="4675" y="1729"/>
                </a:cubicBezTo>
                <a:cubicBezTo>
                  <a:pt x="4675" y="1727"/>
                  <a:pt x="4679" y="1723"/>
                  <a:pt x="4682" y="1719"/>
                </a:cubicBezTo>
                <a:lnTo>
                  <a:pt x="4682" y="1719"/>
                </a:lnTo>
                <a:cubicBezTo>
                  <a:pt x="4683" y="1720"/>
                  <a:pt x="4684" y="1720"/>
                  <a:pt x="4684" y="1721"/>
                </a:cubicBezTo>
                <a:cubicBezTo>
                  <a:pt x="4688" y="1723"/>
                  <a:pt x="4692" y="1726"/>
                  <a:pt x="4696" y="1726"/>
                </a:cubicBezTo>
                <a:cubicBezTo>
                  <a:pt x="4697" y="1726"/>
                  <a:pt x="4705" y="1726"/>
                  <a:pt x="4706" y="1716"/>
                </a:cubicBezTo>
                <a:cubicBezTo>
                  <a:pt x="4709" y="1716"/>
                  <a:pt x="4713" y="1715"/>
                  <a:pt x="4716" y="1714"/>
                </a:cubicBezTo>
                <a:cubicBezTo>
                  <a:pt x="4729" y="1709"/>
                  <a:pt x="4731" y="1703"/>
                  <a:pt x="4731" y="1694"/>
                </a:cubicBezTo>
                <a:cubicBezTo>
                  <a:pt x="4731" y="1691"/>
                  <a:pt x="4730" y="1689"/>
                  <a:pt x="4731" y="1686"/>
                </a:cubicBezTo>
                <a:cubicBezTo>
                  <a:pt x="4731" y="1685"/>
                  <a:pt x="4732" y="1684"/>
                  <a:pt x="4732" y="1684"/>
                </a:cubicBezTo>
                <a:cubicBezTo>
                  <a:pt x="4734" y="1684"/>
                  <a:pt x="4736" y="1684"/>
                  <a:pt x="4738" y="1683"/>
                </a:cubicBezTo>
                <a:cubicBezTo>
                  <a:pt x="4740" y="1683"/>
                  <a:pt x="4746" y="1683"/>
                  <a:pt x="4749" y="1678"/>
                </a:cubicBezTo>
                <a:cubicBezTo>
                  <a:pt x="4753" y="1673"/>
                  <a:pt x="4751" y="1668"/>
                  <a:pt x="4749" y="1664"/>
                </a:cubicBezTo>
                <a:cubicBezTo>
                  <a:pt x="4749" y="1663"/>
                  <a:pt x="4748" y="1661"/>
                  <a:pt x="4748" y="1660"/>
                </a:cubicBezTo>
                <a:cubicBezTo>
                  <a:pt x="4749" y="1660"/>
                  <a:pt x="4751" y="1658"/>
                  <a:pt x="4753" y="1657"/>
                </a:cubicBezTo>
                <a:cubicBezTo>
                  <a:pt x="4763" y="1650"/>
                  <a:pt x="4766" y="1646"/>
                  <a:pt x="4769" y="1639"/>
                </a:cubicBezTo>
                <a:cubicBezTo>
                  <a:pt x="4771" y="1640"/>
                  <a:pt x="4773" y="1640"/>
                  <a:pt x="4777" y="1641"/>
                </a:cubicBezTo>
                <a:cubicBezTo>
                  <a:pt x="4781" y="1641"/>
                  <a:pt x="4784" y="1640"/>
                  <a:pt x="4786" y="1636"/>
                </a:cubicBezTo>
                <a:cubicBezTo>
                  <a:pt x="4788" y="1633"/>
                  <a:pt x="4787" y="1629"/>
                  <a:pt x="4784" y="1627"/>
                </a:cubicBezTo>
                <a:cubicBezTo>
                  <a:pt x="4782" y="1625"/>
                  <a:pt x="4782" y="1625"/>
                  <a:pt x="4783" y="1624"/>
                </a:cubicBezTo>
                <a:cubicBezTo>
                  <a:pt x="4783" y="1616"/>
                  <a:pt x="4791" y="1605"/>
                  <a:pt x="4798" y="1604"/>
                </a:cubicBezTo>
                <a:cubicBezTo>
                  <a:pt x="4800" y="1604"/>
                  <a:pt x="4808" y="1608"/>
                  <a:pt x="4817" y="1617"/>
                </a:cubicBezTo>
                <a:lnTo>
                  <a:pt x="4819" y="1619"/>
                </a:lnTo>
                <a:cubicBezTo>
                  <a:pt x="4822" y="1622"/>
                  <a:pt x="4827" y="1622"/>
                  <a:pt x="4830" y="1619"/>
                </a:cubicBezTo>
                <a:cubicBezTo>
                  <a:pt x="4833" y="1615"/>
                  <a:pt x="4833" y="1610"/>
                  <a:pt x="4830" y="1607"/>
                </a:cubicBezTo>
                <a:lnTo>
                  <a:pt x="4812" y="1589"/>
                </a:lnTo>
                <a:lnTo>
                  <a:pt x="4820" y="1577"/>
                </a:lnTo>
                <a:lnTo>
                  <a:pt x="4872" y="1597"/>
                </a:lnTo>
                <a:cubicBezTo>
                  <a:pt x="4876" y="1598"/>
                  <a:pt x="4881" y="1596"/>
                  <a:pt x="4883" y="1592"/>
                </a:cubicBezTo>
                <a:cubicBezTo>
                  <a:pt x="4884" y="1588"/>
                  <a:pt x="4883" y="1584"/>
                  <a:pt x="4879" y="1582"/>
                </a:cubicBezTo>
                <a:lnTo>
                  <a:pt x="4833" y="1560"/>
                </a:lnTo>
                <a:cubicBezTo>
                  <a:pt x="4834" y="1557"/>
                  <a:pt x="4836" y="1554"/>
                  <a:pt x="4839" y="1551"/>
                </a:cubicBezTo>
                <a:cubicBezTo>
                  <a:pt x="4843" y="1547"/>
                  <a:pt x="4847" y="1542"/>
                  <a:pt x="4850" y="1537"/>
                </a:cubicBezTo>
                <a:cubicBezTo>
                  <a:pt x="4852" y="1534"/>
                  <a:pt x="4855" y="1528"/>
                  <a:pt x="4857" y="1528"/>
                </a:cubicBezTo>
                <a:cubicBezTo>
                  <a:pt x="4861" y="1528"/>
                  <a:pt x="4865" y="1528"/>
                  <a:pt x="4868" y="1524"/>
                </a:cubicBezTo>
                <a:cubicBezTo>
                  <a:pt x="4870" y="1520"/>
                  <a:pt x="4869" y="1516"/>
                  <a:pt x="4869" y="1514"/>
                </a:cubicBezTo>
                <a:cubicBezTo>
                  <a:pt x="4870" y="1512"/>
                  <a:pt x="4871" y="1509"/>
                  <a:pt x="4873" y="1507"/>
                </a:cubicBezTo>
                <a:cubicBezTo>
                  <a:pt x="4876" y="1502"/>
                  <a:pt x="4878" y="1497"/>
                  <a:pt x="4883" y="1492"/>
                </a:cubicBezTo>
                <a:cubicBezTo>
                  <a:pt x="4885" y="1490"/>
                  <a:pt x="4886" y="1489"/>
                  <a:pt x="4887" y="1489"/>
                </a:cubicBezTo>
                <a:cubicBezTo>
                  <a:pt x="4892" y="1485"/>
                  <a:pt x="4892" y="1481"/>
                  <a:pt x="4891" y="1476"/>
                </a:cubicBezTo>
                <a:cubicBezTo>
                  <a:pt x="4899" y="1478"/>
                  <a:pt x="4905" y="1471"/>
                  <a:pt x="4913" y="1461"/>
                </a:cubicBezTo>
                <a:cubicBezTo>
                  <a:pt x="4918" y="1455"/>
                  <a:pt x="4920" y="1447"/>
                  <a:pt x="4921" y="1440"/>
                </a:cubicBezTo>
                <a:cubicBezTo>
                  <a:pt x="4921" y="1437"/>
                  <a:pt x="4922" y="1433"/>
                  <a:pt x="4923" y="1432"/>
                </a:cubicBezTo>
                <a:cubicBezTo>
                  <a:pt x="4928" y="1432"/>
                  <a:pt x="4933" y="1431"/>
                  <a:pt x="4936" y="1428"/>
                </a:cubicBezTo>
                <a:cubicBezTo>
                  <a:pt x="4939" y="1424"/>
                  <a:pt x="4939" y="1421"/>
                  <a:pt x="4938" y="1417"/>
                </a:cubicBezTo>
                <a:cubicBezTo>
                  <a:pt x="4939" y="1415"/>
                  <a:pt x="4940" y="1413"/>
                  <a:pt x="4940" y="1411"/>
                </a:cubicBezTo>
                <a:cubicBezTo>
                  <a:pt x="4941" y="1408"/>
                  <a:pt x="4942" y="1403"/>
                  <a:pt x="4943" y="1403"/>
                </a:cubicBezTo>
                <a:cubicBezTo>
                  <a:pt x="4945" y="1404"/>
                  <a:pt x="4947" y="1405"/>
                  <a:pt x="4949" y="1405"/>
                </a:cubicBezTo>
                <a:cubicBezTo>
                  <a:pt x="4950" y="1405"/>
                  <a:pt x="4958" y="1404"/>
                  <a:pt x="4958" y="1395"/>
                </a:cubicBezTo>
                <a:cubicBezTo>
                  <a:pt x="4958" y="1393"/>
                  <a:pt x="4958" y="1390"/>
                  <a:pt x="4960" y="1384"/>
                </a:cubicBezTo>
                <a:cubicBezTo>
                  <a:pt x="4969" y="1362"/>
                  <a:pt x="4973" y="1360"/>
                  <a:pt x="4975" y="1360"/>
                </a:cubicBezTo>
                <a:lnTo>
                  <a:pt x="4978" y="1360"/>
                </a:lnTo>
                <a:cubicBezTo>
                  <a:pt x="4981" y="1360"/>
                  <a:pt x="4987" y="1360"/>
                  <a:pt x="4991" y="1355"/>
                </a:cubicBezTo>
                <a:cubicBezTo>
                  <a:pt x="4995" y="1350"/>
                  <a:pt x="4994" y="1343"/>
                  <a:pt x="4994" y="1341"/>
                </a:cubicBezTo>
                <a:lnTo>
                  <a:pt x="4993" y="1337"/>
                </a:lnTo>
                <a:cubicBezTo>
                  <a:pt x="4993" y="1337"/>
                  <a:pt x="4994" y="1337"/>
                  <a:pt x="4994" y="1337"/>
                </a:cubicBezTo>
                <a:lnTo>
                  <a:pt x="4996" y="1335"/>
                </a:lnTo>
                <a:cubicBezTo>
                  <a:pt x="5003" y="1331"/>
                  <a:pt x="5005" y="1327"/>
                  <a:pt x="5002" y="1320"/>
                </a:cubicBezTo>
                <a:cubicBezTo>
                  <a:pt x="5003" y="1319"/>
                  <a:pt x="5005" y="1317"/>
                  <a:pt x="5008" y="1316"/>
                </a:cubicBezTo>
                <a:cubicBezTo>
                  <a:pt x="5008" y="1316"/>
                  <a:pt x="5009" y="1315"/>
                  <a:pt x="5010" y="1315"/>
                </a:cubicBezTo>
                <a:cubicBezTo>
                  <a:pt x="5011" y="1314"/>
                  <a:pt x="5019" y="1308"/>
                  <a:pt x="5021" y="1298"/>
                </a:cubicBezTo>
                <a:cubicBezTo>
                  <a:pt x="5022" y="1294"/>
                  <a:pt x="5023" y="1293"/>
                  <a:pt x="5033" y="1286"/>
                </a:cubicBezTo>
                <a:cubicBezTo>
                  <a:pt x="5042" y="1280"/>
                  <a:pt x="5044" y="1275"/>
                  <a:pt x="5045" y="1268"/>
                </a:cubicBezTo>
                <a:cubicBezTo>
                  <a:pt x="5045" y="1266"/>
                  <a:pt x="5046" y="1264"/>
                  <a:pt x="5047" y="1261"/>
                </a:cubicBezTo>
                <a:cubicBezTo>
                  <a:pt x="5048" y="1259"/>
                  <a:pt x="5048" y="1257"/>
                  <a:pt x="5049" y="1255"/>
                </a:cubicBezTo>
                <a:cubicBezTo>
                  <a:pt x="5051" y="1248"/>
                  <a:pt x="5051" y="1248"/>
                  <a:pt x="5057" y="1245"/>
                </a:cubicBezTo>
                <a:cubicBezTo>
                  <a:pt x="5065" y="1241"/>
                  <a:pt x="5068" y="1240"/>
                  <a:pt x="5070" y="1232"/>
                </a:cubicBezTo>
                <a:cubicBezTo>
                  <a:pt x="5070" y="1230"/>
                  <a:pt x="5071" y="1227"/>
                  <a:pt x="5073" y="1222"/>
                </a:cubicBezTo>
                <a:cubicBezTo>
                  <a:pt x="5075" y="1216"/>
                  <a:pt x="5076" y="1212"/>
                  <a:pt x="5077" y="1211"/>
                </a:cubicBezTo>
                <a:cubicBezTo>
                  <a:pt x="5077" y="1211"/>
                  <a:pt x="5078" y="1210"/>
                  <a:pt x="5079" y="1210"/>
                </a:cubicBezTo>
                <a:cubicBezTo>
                  <a:pt x="5081" y="1209"/>
                  <a:pt x="5082" y="1208"/>
                  <a:pt x="5085" y="1207"/>
                </a:cubicBezTo>
                <a:cubicBezTo>
                  <a:pt x="5092" y="1201"/>
                  <a:pt x="5093" y="1197"/>
                  <a:pt x="5094" y="1192"/>
                </a:cubicBezTo>
                <a:cubicBezTo>
                  <a:pt x="5094" y="1189"/>
                  <a:pt x="5095" y="1187"/>
                  <a:pt x="5098" y="1183"/>
                </a:cubicBezTo>
                <a:lnTo>
                  <a:pt x="5104" y="1175"/>
                </a:lnTo>
                <a:cubicBezTo>
                  <a:pt x="5111" y="1165"/>
                  <a:pt x="5118" y="1155"/>
                  <a:pt x="5128" y="1144"/>
                </a:cubicBezTo>
                <a:cubicBezTo>
                  <a:pt x="5137" y="1134"/>
                  <a:pt x="5140" y="1127"/>
                  <a:pt x="5142" y="1122"/>
                </a:cubicBezTo>
                <a:cubicBezTo>
                  <a:pt x="5144" y="1120"/>
                  <a:pt x="5144" y="1118"/>
                  <a:pt x="5145" y="1118"/>
                </a:cubicBezTo>
                <a:cubicBezTo>
                  <a:pt x="5150" y="1113"/>
                  <a:pt x="5158" y="1103"/>
                  <a:pt x="5161" y="1099"/>
                </a:cubicBezTo>
                <a:cubicBezTo>
                  <a:pt x="5165" y="1097"/>
                  <a:pt x="5175" y="1091"/>
                  <a:pt x="5180" y="1082"/>
                </a:cubicBezTo>
                <a:lnTo>
                  <a:pt x="5182" y="1078"/>
                </a:lnTo>
                <a:cubicBezTo>
                  <a:pt x="5182" y="1077"/>
                  <a:pt x="5183" y="1076"/>
                  <a:pt x="5183" y="1076"/>
                </a:cubicBezTo>
                <a:cubicBezTo>
                  <a:pt x="5184" y="1075"/>
                  <a:pt x="5185" y="1074"/>
                  <a:pt x="5186" y="1073"/>
                </a:cubicBezTo>
                <a:lnTo>
                  <a:pt x="5188" y="1072"/>
                </a:lnTo>
                <a:cubicBezTo>
                  <a:pt x="5194" y="1068"/>
                  <a:pt x="5198" y="1062"/>
                  <a:pt x="5202" y="1056"/>
                </a:cubicBezTo>
                <a:cubicBezTo>
                  <a:pt x="5206" y="1050"/>
                  <a:pt x="5210" y="1045"/>
                  <a:pt x="5215" y="1039"/>
                </a:cubicBezTo>
                <a:cubicBezTo>
                  <a:pt x="5228" y="1026"/>
                  <a:pt x="5239" y="1007"/>
                  <a:pt x="5242" y="998"/>
                </a:cubicBezTo>
                <a:cubicBezTo>
                  <a:pt x="5245" y="991"/>
                  <a:pt x="5248" y="986"/>
                  <a:pt x="5257" y="979"/>
                </a:cubicBezTo>
                <a:cubicBezTo>
                  <a:pt x="5265" y="973"/>
                  <a:pt x="5267" y="972"/>
                  <a:pt x="5270" y="965"/>
                </a:cubicBezTo>
                <a:cubicBezTo>
                  <a:pt x="5270" y="963"/>
                  <a:pt x="5271" y="961"/>
                  <a:pt x="5273" y="958"/>
                </a:cubicBezTo>
                <a:cubicBezTo>
                  <a:pt x="5275" y="953"/>
                  <a:pt x="5276" y="951"/>
                  <a:pt x="5277" y="949"/>
                </a:cubicBezTo>
                <a:cubicBezTo>
                  <a:pt x="5278" y="946"/>
                  <a:pt x="5279" y="945"/>
                  <a:pt x="5282" y="940"/>
                </a:cubicBezTo>
                <a:cubicBezTo>
                  <a:pt x="5286" y="935"/>
                  <a:pt x="5293" y="921"/>
                  <a:pt x="5303" y="903"/>
                </a:cubicBezTo>
                <a:cubicBezTo>
                  <a:pt x="5314" y="883"/>
                  <a:pt x="5328" y="858"/>
                  <a:pt x="5341" y="835"/>
                </a:cubicBezTo>
                <a:cubicBezTo>
                  <a:pt x="5366" y="794"/>
                  <a:pt x="5383" y="764"/>
                  <a:pt x="5401" y="732"/>
                </a:cubicBezTo>
                <a:cubicBezTo>
                  <a:pt x="5410" y="717"/>
                  <a:pt x="5413" y="705"/>
                  <a:pt x="5416" y="696"/>
                </a:cubicBezTo>
                <a:cubicBezTo>
                  <a:pt x="5420" y="685"/>
                  <a:pt x="5421" y="678"/>
                  <a:pt x="5431" y="671"/>
                </a:cubicBezTo>
                <a:cubicBezTo>
                  <a:pt x="5451" y="657"/>
                  <a:pt x="5461" y="656"/>
                  <a:pt x="5465" y="656"/>
                </a:cubicBezTo>
                <a:cubicBezTo>
                  <a:pt x="5469" y="661"/>
                  <a:pt x="5485" y="687"/>
                  <a:pt x="5494" y="703"/>
                </a:cubicBezTo>
                <a:cubicBezTo>
                  <a:pt x="5496" y="706"/>
                  <a:pt x="5500" y="708"/>
                  <a:pt x="5504" y="706"/>
                </a:cubicBezTo>
                <a:cubicBezTo>
                  <a:pt x="5504" y="706"/>
                  <a:pt x="5504" y="706"/>
                  <a:pt x="5504" y="706"/>
                </a:cubicBezTo>
                <a:lnTo>
                  <a:pt x="5509" y="716"/>
                </a:lnTo>
                <a:cubicBezTo>
                  <a:pt x="5511" y="720"/>
                  <a:pt x="5516" y="722"/>
                  <a:pt x="5520" y="720"/>
                </a:cubicBezTo>
                <a:cubicBezTo>
                  <a:pt x="5524" y="718"/>
                  <a:pt x="5526" y="714"/>
                  <a:pt x="5524" y="710"/>
                </a:cubicBezTo>
                <a:lnTo>
                  <a:pt x="5496" y="640"/>
                </a:lnTo>
                <a:cubicBezTo>
                  <a:pt x="5497" y="640"/>
                  <a:pt x="5498" y="640"/>
                  <a:pt x="5499" y="640"/>
                </a:cubicBezTo>
                <a:cubicBezTo>
                  <a:pt x="5509" y="643"/>
                  <a:pt x="5515" y="638"/>
                  <a:pt x="5519" y="632"/>
                </a:cubicBezTo>
                <a:cubicBezTo>
                  <a:pt x="5523" y="634"/>
                  <a:pt x="5527" y="637"/>
                  <a:pt x="5527" y="638"/>
                </a:cubicBezTo>
                <a:cubicBezTo>
                  <a:pt x="5528" y="639"/>
                  <a:pt x="5528" y="642"/>
                  <a:pt x="5529" y="644"/>
                </a:cubicBezTo>
                <a:cubicBezTo>
                  <a:pt x="5530" y="653"/>
                  <a:pt x="5532" y="660"/>
                  <a:pt x="5534" y="665"/>
                </a:cubicBezTo>
                <a:cubicBezTo>
                  <a:pt x="5536" y="667"/>
                  <a:pt x="5539" y="669"/>
                  <a:pt x="5542" y="669"/>
                </a:cubicBezTo>
                <a:cubicBezTo>
                  <a:pt x="5550" y="669"/>
                  <a:pt x="5551" y="660"/>
                  <a:pt x="5551" y="655"/>
                </a:cubicBezTo>
                <a:cubicBezTo>
                  <a:pt x="5551" y="655"/>
                  <a:pt x="5551" y="654"/>
                  <a:pt x="5551" y="654"/>
                </a:cubicBezTo>
                <a:cubicBezTo>
                  <a:pt x="5552" y="654"/>
                  <a:pt x="5553" y="655"/>
                  <a:pt x="5554" y="656"/>
                </a:cubicBezTo>
                <a:lnTo>
                  <a:pt x="5563" y="696"/>
                </a:lnTo>
                <a:cubicBezTo>
                  <a:pt x="5564" y="699"/>
                  <a:pt x="5566" y="702"/>
                  <a:pt x="5570" y="702"/>
                </a:cubicBezTo>
                <a:cubicBezTo>
                  <a:pt x="5573" y="703"/>
                  <a:pt x="5576" y="701"/>
                  <a:pt x="5578" y="698"/>
                </a:cubicBezTo>
                <a:lnTo>
                  <a:pt x="5587" y="681"/>
                </a:lnTo>
                <a:cubicBezTo>
                  <a:pt x="5587" y="682"/>
                  <a:pt x="5588" y="683"/>
                  <a:pt x="5588" y="684"/>
                </a:cubicBezTo>
                <a:cubicBezTo>
                  <a:pt x="5594" y="696"/>
                  <a:pt x="5611" y="720"/>
                  <a:pt x="5612" y="721"/>
                </a:cubicBezTo>
                <a:cubicBezTo>
                  <a:pt x="5614" y="724"/>
                  <a:pt x="5619" y="725"/>
                  <a:pt x="5623" y="723"/>
                </a:cubicBezTo>
                <a:cubicBezTo>
                  <a:pt x="5626" y="721"/>
                  <a:pt x="5628" y="716"/>
                  <a:pt x="5626" y="712"/>
                </a:cubicBezTo>
                <a:lnTo>
                  <a:pt x="5613" y="687"/>
                </a:lnTo>
                <a:lnTo>
                  <a:pt x="5617" y="667"/>
                </a:lnTo>
                <a:lnTo>
                  <a:pt x="5636" y="674"/>
                </a:lnTo>
                <a:lnTo>
                  <a:pt x="5662" y="717"/>
                </a:lnTo>
                <a:cubicBezTo>
                  <a:pt x="5664" y="721"/>
                  <a:pt x="5669" y="722"/>
                  <a:pt x="5673" y="720"/>
                </a:cubicBezTo>
                <a:cubicBezTo>
                  <a:pt x="5676" y="719"/>
                  <a:pt x="5678" y="714"/>
                  <a:pt x="5677" y="710"/>
                </a:cubicBezTo>
                <a:cubicBezTo>
                  <a:pt x="5671" y="696"/>
                  <a:pt x="5665" y="680"/>
                  <a:pt x="5662" y="670"/>
                </a:cubicBezTo>
                <a:cubicBezTo>
                  <a:pt x="5675" y="676"/>
                  <a:pt x="5685" y="667"/>
                  <a:pt x="5691" y="659"/>
                </a:cubicBezTo>
                <a:cubicBezTo>
                  <a:pt x="5692" y="657"/>
                  <a:pt x="5694" y="656"/>
                  <a:pt x="5695" y="655"/>
                </a:cubicBezTo>
                <a:lnTo>
                  <a:pt x="5698" y="666"/>
                </a:lnTo>
                <a:cubicBezTo>
                  <a:pt x="5698" y="670"/>
                  <a:pt x="5701" y="672"/>
                  <a:pt x="5705" y="673"/>
                </a:cubicBezTo>
                <a:cubicBezTo>
                  <a:pt x="5708" y="673"/>
                  <a:pt x="5712" y="671"/>
                  <a:pt x="5713" y="667"/>
                </a:cubicBezTo>
                <a:lnTo>
                  <a:pt x="5720" y="648"/>
                </a:lnTo>
                <a:cubicBezTo>
                  <a:pt x="5724" y="650"/>
                  <a:pt x="5729" y="652"/>
                  <a:pt x="5733" y="654"/>
                </a:cubicBezTo>
                <a:lnTo>
                  <a:pt x="5726" y="693"/>
                </a:lnTo>
                <a:cubicBezTo>
                  <a:pt x="5725" y="697"/>
                  <a:pt x="5728" y="701"/>
                  <a:pt x="5732" y="702"/>
                </a:cubicBezTo>
                <a:cubicBezTo>
                  <a:pt x="5737" y="703"/>
                  <a:pt x="5741" y="700"/>
                  <a:pt x="5742" y="696"/>
                </a:cubicBezTo>
                <a:lnTo>
                  <a:pt x="5747" y="676"/>
                </a:lnTo>
                <a:lnTo>
                  <a:pt x="5751" y="705"/>
                </a:lnTo>
                <a:cubicBezTo>
                  <a:pt x="5752" y="709"/>
                  <a:pt x="5755" y="712"/>
                  <a:pt x="5759" y="712"/>
                </a:cubicBezTo>
                <a:cubicBezTo>
                  <a:pt x="5760" y="712"/>
                  <a:pt x="5760" y="712"/>
                  <a:pt x="5760" y="712"/>
                </a:cubicBezTo>
                <a:cubicBezTo>
                  <a:pt x="5761" y="715"/>
                  <a:pt x="5763" y="717"/>
                  <a:pt x="5765" y="718"/>
                </a:cubicBezTo>
                <a:cubicBezTo>
                  <a:pt x="5769" y="720"/>
                  <a:pt x="5774" y="718"/>
                  <a:pt x="5776" y="714"/>
                </a:cubicBezTo>
                <a:lnTo>
                  <a:pt x="5801" y="660"/>
                </a:lnTo>
                <a:lnTo>
                  <a:pt x="5810" y="709"/>
                </a:lnTo>
                <a:cubicBezTo>
                  <a:pt x="5810" y="712"/>
                  <a:pt x="5813" y="715"/>
                  <a:pt x="5817" y="715"/>
                </a:cubicBezTo>
                <a:cubicBezTo>
                  <a:pt x="5820" y="716"/>
                  <a:pt x="5824" y="714"/>
                  <a:pt x="5825" y="711"/>
                </a:cubicBezTo>
                <a:lnTo>
                  <a:pt x="5836" y="689"/>
                </a:lnTo>
                <a:lnTo>
                  <a:pt x="5841" y="691"/>
                </a:lnTo>
                <a:lnTo>
                  <a:pt x="5838" y="708"/>
                </a:lnTo>
                <a:cubicBezTo>
                  <a:pt x="5837" y="712"/>
                  <a:pt x="5839" y="716"/>
                  <a:pt x="5842" y="717"/>
                </a:cubicBezTo>
                <a:cubicBezTo>
                  <a:pt x="5846" y="719"/>
                  <a:pt x="5850" y="718"/>
                  <a:pt x="5852" y="715"/>
                </a:cubicBezTo>
                <a:cubicBezTo>
                  <a:pt x="5853" y="714"/>
                  <a:pt x="5854" y="713"/>
                  <a:pt x="5855" y="712"/>
                </a:cubicBezTo>
                <a:cubicBezTo>
                  <a:pt x="5855" y="721"/>
                  <a:pt x="5856" y="732"/>
                  <a:pt x="5857" y="742"/>
                </a:cubicBezTo>
                <a:cubicBezTo>
                  <a:pt x="5857" y="746"/>
                  <a:pt x="5861" y="750"/>
                  <a:pt x="5865" y="750"/>
                </a:cubicBezTo>
                <a:cubicBezTo>
                  <a:pt x="5870" y="749"/>
                  <a:pt x="5873" y="746"/>
                  <a:pt x="5873" y="741"/>
                </a:cubicBezTo>
                <a:lnTo>
                  <a:pt x="5873" y="731"/>
                </a:lnTo>
                <a:lnTo>
                  <a:pt x="5873" y="733"/>
                </a:lnTo>
                <a:cubicBezTo>
                  <a:pt x="5874" y="736"/>
                  <a:pt x="5877" y="739"/>
                  <a:pt x="5880" y="739"/>
                </a:cubicBezTo>
                <a:cubicBezTo>
                  <a:pt x="5883" y="740"/>
                  <a:pt x="5887" y="738"/>
                  <a:pt x="5888" y="736"/>
                </a:cubicBezTo>
                <a:lnTo>
                  <a:pt x="5893" y="728"/>
                </a:lnTo>
                <a:lnTo>
                  <a:pt x="5894" y="728"/>
                </a:lnTo>
                <a:lnTo>
                  <a:pt x="5892" y="743"/>
                </a:lnTo>
                <a:cubicBezTo>
                  <a:pt x="5891" y="747"/>
                  <a:pt x="5894" y="751"/>
                  <a:pt x="5898" y="752"/>
                </a:cubicBezTo>
                <a:cubicBezTo>
                  <a:pt x="5907" y="755"/>
                  <a:pt x="5923" y="762"/>
                  <a:pt x="5929" y="768"/>
                </a:cubicBezTo>
                <a:cubicBezTo>
                  <a:pt x="5934" y="775"/>
                  <a:pt x="5942" y="795"/>
                  <a:pt x="5947" y="808"/>
                </a:cubicBezTo>
                <a:cubicBezTo>
                  <a:pt x="5953" y="822"/>
                  <a:pt x="5955" y="828"/>
                  <a:pt x="5957" y="830"/>
                </a:cubicBezTo>
                <a:cubicBezTo>
                  <a:pt x="5960" y="834"/>
                  <a:pt x="5968" y="835"/>
                  <a:pt x="5971" y="830"/>
                </a:cubicBezTo>
                <a:cubicBezTo>
                  <a:pt x="5973" y="828"/>
                  <a:pt x="5974" y="826"/>
                  <a:pt x="5970" y="810"/>
                </a:cubicBezTo>
                <a:cubicBezTo>
                  <a:pt x="5971" y="813"/>
                  <a:pt x="5973" y="814"/>
                  <a:pt x="5974" y="816"/>
                </a:cubicBezTo>
                <a:cubicBezTo>
                  <a:pt x="5978" y="818"/>
                  <a:pt x="5984" y="818"/>
                  <a:pt x="5987" y="814"/>
                </a:cubicBezTo>
                <a:cubicBezTo>
                  <a:pt x="5989" y="811"/>
                  <a:pt x="5991" y="809"/>
                  <a:pt x="5982" y="768"/>
                </a:cubicBezTo>
                <a:lnTo>
                  <a:pt x="5999" y="792"/>
                </a:lnTo>
                <a:cubicBezTo>
                  <a:pt x="6001" y="795"/>
                  <a:pt x="6005" y="797"/>
                  <a:pt x="6008" y="796"/>
                </a:cubicBezTo>
                <a:cubicBezTo>
                  <a:pt x="6012" y="795"/>
                  <a:pt x="6014" y="791"/>
                  <a:pt x="6014" y="788"/>
                </a:cubicBezTo>
                <a:lnTo>
                  <a:pt x="6014" y="760"/>
                </a:lnTo>
                <a:cubicBezTo>
                  <a:pt x="6019" y="766"/>
                  <a:pt x="6024" y="771"/>
                  <a:pt x="6026" y="772"/>
                </a:cubicBezTo>
                <a:cubicBezTo>
                  <a:pt x="6030" y="774"/>
                  <a:pt x="6035" y="773"/>
                  <a:pt x="6038" y="770"/>
                </a:cubicBezTo>
                <a:cubicBezTo>
                  <a:pt x="6040" y="767"/>
                  <a:pt x="6042" y="764"/>
                  <a:pt x="6034" y="737"/>
                </a:cubicBezTo>
                <a:lnTo>
                  <a:pt x="6034" y="737"/>
                </a:lnTo>
                <a:cubicBezTo>
                  <a:pt x="6040" y="744"/>
                  <a:pt x="6051" y="756"/>
                  <a:pt x="6056" y="759"/>
                </a:cubicBezTo>
                <a:cubicBezTo>
                  <a:pt x="6056" y="760"/>
                  <a:pt x="6059" y="762"/>
                  <a:pt x="6062" y="762"/>
                </a:cubicBezTo>
                <a:cubicBezTo>
                  <a:pt x="6065" y="762"/>
                  <a:pt x="6068" y="761"/>
                  <a:pt x="6069" y="759"/>
                </a:cubicBezTo>
                <a:cubicBezTo>
                  <a:pt x="6072" y="755"/>
                  <a:pt x="6071" y="751"/>
                  <a:pt x="6070" y="746"/>
                </a:cubicBezTo>
                <a:cubicBezTo>
                  <a:pt x="6070" y="744"/>
                  <a:pt x="6070" y="740"/>
                  <a:pt x="6069" y="741"/>
                </a:cubicBezTo>
                <a:lnTo>
                  <a:pt x="6080" y="723"/>
                </a:lnTo>
                <a:lnTo>
                  <a:pt x="6112" y="734"/>
                </a:lnTo>
                <a:cubicBezTo>
                  <a:pt x="6116" y="735"/>
                  <a:pt x="6120" y="734"/>
                  <a:pt x="6122" y="730"/>
                </a:cubicBezTo>
                <a:cubicBezTo>
                  <a:pt x="6124" y="727"/>
                  <a:pt x="6123" y="722"/>
                  <a:pt x="6120" y="720"/>
                </a:cubicBezTo>
                <a:lnTo>
                  <a:pt x="6104" y="707"/>
                </a:lnTo>
                <a:lnTo>
                  <a:pt x="6105" y="706"/>
                </a:lnTo>
                <a:lnTo>
                  <a:pt x="6127" y="711"/>
                </a:lnTo>
                <a:cubicBezTo>
                  <a:pt x="6130" y="711"/>
                  <a:pt x="6134" y="710"/>
                  <a:pt x="6136" y="706"/>
                </a:cubicBezTo>
                <a:cubicBezTo>
                  <a:pt x="6137" y="703"/>
                  <a:pt x="6136" y="699"/>
                  <a:pt x="6134" y="696"/>
                </a:cubicBezTo>
                <a:lnTo>
                  <a:pt x="6116" y="681"/>
                </a:lnTo>
                <a:cubicBezTo>
                  <a:pt x="6116" y="680"/>
                  <a:pt x="6117" y="679"/>
                  <a:pt x="6117" y="679"/>
                </a:cubicBezTo>
                <a:cubicBezTo>
                  <a:pt x="6126" y="679"/>
                  <a:pt x="6168" y="677"/>
                  <a:pt x="6168" y="677"/>
                </a:cubicBezTo>
                <a:cubicBezTo>
                  <a:pt x="6172" y="677"/>
                  <a:pt x="6176" y="673"/>
                  <a:pt x="6176" y="669"/>
                </a:cubicBezTo>
                <a:cubicBezTo>
                  <a:pt x="6176" y="665"/>
                  <a:pt x="6173" y="661"/>
                  <a:pt x="6169" y="661"/>
                </a:cubicBezTo>
                <a:lnTo>
                  <a:pt x="6126" y="655"/>
                </a:lnTo>
                <a:cubicBezTo>
                  <a:pt x="6129" y="651"/>
                  <a:pt x="6132" y="647"/>
                  <a:pt x="6137" y="645"/>
                </a:cubicBezTo>
                <a:cubicBezTo>
                  <a:pt x="6146" y="641"/>
                  <a:pt x="6152" y="631"/>
                  <a:pt x="6159" y="622"/>
                </a:cubicBezTo>
                <a:cubicBezTo>
                  <a:pt x="6163" y="617"/>
                  <a:pt x="6169" y="609"/>
                  <a:pt x="6172" y="608"/>
                </a:cubicBezTo>
                <a:cubicBezTo>
                  <a:pt x="6187" y="603"/>
                  <a:pt x="6204" y="578"/>
                  <a:pt x="6208" y="566"/>
                </a:cubicBezTo>
                <a:cubicBezTo>
                  <a:pt x="6210" y="562"/>
                  <a:pt x="6210" y="560"/>
                  <a:pt x="6211" y="557"/>
                </a:cubicBezTo>
                <a:cubicBezTo>
                  <a:pt x="6212" y="556"/>
                  <a:pt x="6213" y="556"/>
                  <a:pt x="6214" y="555"/>
                </a:cubicBezTo>
                <a:cubicBezTo>
                  <a:pt x="6223" y="551"/>
                  <a:pt x="6235" y="545"/>
                  <a:pt x="6233" y="533"/>
                </a:cubicBezTo>
                <a:cubicBezTo>
                  <a:pt x="6233" y="530"/>
                  <a:pt x="6237" y="516"/>
                  <a:pt x="6241" y="506"/>
                </a:cubicBezTo>
                <a:cubicBezTo>
                  <a:pt x="6247" y="496"/>
                  <a:pt x="6247" y="495"/>
                  <a:pt x="6248" y="486"/>
                </a:cubicBezTo>
                <a:cubicBezTo>
                  <a:pt x="6248" y="483"/>
                  <a:pt x="6248" y="482"/>
                  <a:pt x="6249" y="481"/>
                </a:cubicBezTo>
                <a:cubicBezTo>
                  <a:pt x="6250" y="478"/>
                  <a:pt x="6250" y="476"/>
                  <a:pt x="6251" y="469"/>
                </a:cubicBezTo>
                <a:cubicBezTo>
                  <a:pt x="6251" y="456"/>
                  <a:pt x="6250" y="452"/>
                  <a:pt x="6242" y="444"/>
                </a:cubicBezTo>
                <a:cubicBezTo>
                  <a:pt x="6240" y="442"/>
                  <a:pt x="6239" y="441"/>
                  <a:pt x="6242" y="435"/>
                </a:cubicBezTo>
                <a:cubicBezTo>
                  <a:pt x="6246" y="424"/>
                  <a:pt x="6244" y="416"/>
                  <a:pt x="6240" y="407"/>
                </a:cubicBezTo>
                <a:cubicBezTo>
                  <a:pt x="6237" y="402"/>
                  <a:pt x="6235" y="400"/>
                  <a:pt x="6233" y="398"/>
                </a:cubicBezTo>
                <a:cubicBezTo>
                  <a:pt x="6231" y="396"/>
                  <a:pt x="6230" y="395"/>
                  <a:pt x="6228" y="391"/>
                </a:cubicBezTo>
                <a:cubicBezTo>
                  <a:pt x="6227" y="389"/>
                  <a:pt x="6227" y="387"/>
                  <a:pt x="6226" y="385"/>
                </a:cubicBezTo>
                <a:cubicBezTo>
                  <a:pt x="6223" y="378"/>
                  <a:pt x="6222" y="377"/>
                  <a:pt x="6214" y="373"/>
                </a:cubicBezTo>
                <a:cubicBezTo>
                  <a:pt x="6210" y="370"/>
                  <a:pt x="6209" y="370"/>
                  <a:pt x="6208" y="369"/>
                </a:cubicBezTo>
                <a:cubicBezTo>
                  <a:pt x="6207" y="368"/>
                  <a:pt x="6206" y="367"/>
                  <a:pt x="6204" y="366"/>
                </a:cubicBezTo>
                <a:cubicBezTo>
                  <a:pt x="6204" y="365"/>
                  <a:pt x="6203" y="365"/>
                  <a:pt x="6203" y="364"/>
                </a:cubicBezTo>
                <a:cubicBezTo>
                  <a:pt x="6201" y="363"/>
                  <a:pt x="6199" y="360"/>
                  <a:pt x="6194" y="360"/>
                </a:cubicBezTo>
                <a:cubicBezTo>
                  <a:pt x="6190" y="360"/>
                  <a:pt x="6187" y="362"/>
                  <a:pt x="6178" y="367"/>
                </a:cubicBezTo>
                <a:cubicBezTo>
                  <a:pt x="6164" y="375"/>
                  <a:pt x="6157" y="368"/>
                  <a:pt x="6157" y="368"/>
                </a:cubicBezTo>
                <a:cubicBezTo>
                  <a:pt x="6156" y="365"/>
                  <a:pt x="6155" y="361"/>
                  <a:pt x="6155" y="357"/>
                </a:cubicBezTo>
                <a:cubicBezTo>
                  <a:pt x="6154" y="353"/>
                  <a:pt x="6151" y="350"/>
                  <a:pt x="6146" y="350"/>
                </a:cubicBezTo>
                <a:cubicBezTo>
                  <a:pt x="6142" y="350"/>
                  <a:pt x="6138" y="352"/>
                  <a:pt x="6131" y="367"/>
                </a:cubicBezTo>
                <a:lnTo>
                  <a:pt x="6128" y="359"/>
                </a:lnTo>
                <a:cubicBezTo>
                  <a:pt x="6126" y="356"/>
                  <a:pt x="6123" y="353"/>
                  <a:pt x="6120" y="354"/>
                </a:cubicBezTo>
                <a:cubicBezTo>
                  <a:pt x="6117" y="354"/>
                  <a:pt x="6114" y="356"/>
                  <a:pt x="6112" y="359"/>
                </a:cubicBezTo>
                <a:lnTo>
                  <a:pt x="6109" y="369"/>
                </a:lnTo>
                <a:lnTo>
                  <a:pt x="6102" y="362"/>
                </a:lnTo>
                <a:cubicBezTo>
                  <a:pt x="6100" y="360"/>
                  <a:pt x="6097" y="359"/>
                  <a:pt x="6094" y="360"/>
                </a:cubicBezTo>
                <a:cubicBezTo>
                  <a:pt x="6091" y="360"/>
                  <a:pt x="6089" y="362"/>
                  <a:pt x="6088" y="365"/>
                </a:cubicBezTo>
                <a:cubicBezTo>
                  <a:pt x="6088" y="365"/>
                  <a:pt x="6086" y="370"/>
                  <a:pt x="6084" y="379"/>
                </a:cubicBezTo>
                <a:cubicBezTo>
                  <a:pt x="6082" y="379"/>
                  <a:pt x="6080" y="378"/>
                  <a:pt x="6077" y="375"/>
                </a:cubicBezTo>
                <a:cubicBezTo>
                  <a:pt x="6072" y="371"/>
                  <a:pt x="6068" y="357"/>
                  <a:pt x="6066" y="349"/>
                </a:cubicBezTo>
                <a:cubicBezTo>
                  <a:pt x="6066" y="344"/>
                  <a:pt x="6062" y="341"/>
                  <a:pt x="6057" y="342"/>
                </a:cubicBezTo>
                <a:cubicBezTo>
                  <a:pt x="6053" y="342"/>
                  <a:pt x="6050" y="346"/>
                  <a:pt x="6050" y="351"/>
                </a:cubicBezTo>
                <a:lnTo>
                  <a:pt x="6055" y="402"/>
                </a:lnTo>
                <a:cubicBezTo>
                  <a:pt x="6054" y="403"/>
                  <a:pt x="6054" y="405"/>
                  <a:pt x="6053" y="406"/>
                </a:cubicBezTo>
                <a:cubicBezTo>
                  <a:pt x="6049" y="400"/>
                  <a:pt x="6043" y="391"/>
                  <a:pt x="6041" y="387"/>
                </a:cubicBezTo>
                <a:cubicBezTo>
                  <a:pt x="6038" y="384"/>
                  <a:pt x="6034" y="382"/>
                  <a:pt x="6030" y="384"/>
                </a:cubicBezTo>
                <a:cubicBezTo>
                  <a:pt x="6026" y="386"/>
                  <a:pt x="6025" y="390"/>
                  <a:pt x="6026" y="394"/>
                </a:cubicBezTo>
                <a:lnTo>
                  <a:pt x="6028" y="400"/>
                </a:lnTo>
                <a:cubicBezTo>
                  <a:pt x="6027" y="400"/>
                  <a:pt x="6025" y="399"/>
                  <a:pt x="6023" y="399"/>
                </a:cubicBezTo>
                <a:cubicBezTo>
                  <a:pt x="6019" y="400"/>
                  <a:pt x="6016" y="404"/>
                  <a:pt x="6016" y="408"/>
                </a:cubicBezTo>
                <a:lnTo>
                  <a:pt x="6016" y="409"/>
                </a:lnTo>
                <a:lnTo>
                  <a:pt x="6019" y="431"/>
                </a:lnTo>
                <a:cubicBezTo>
                  <a:pt x="6018" y="433"/>
                  <a:pt x="6016" y="435"/>
                  <a:pt x="6014" y="438"/>
                </a:cubicBezTo>
                <a:cubicBezTo>
                  <a:pt x="6012" y="441"/>
                  <a:pt x="6008" y="444"/>
                  <a:pt x="6004" y="442"/>
                </a:cubicBezTo>
                <a:cubicBezTo>
                  <a:pt x="6001" y="438"/>
                  <a:pt x="5998" y="438"/>
                  <a:pt x="5996" y="438"/>
                </a:cubicBezTo>
                <a:cubicBezTo>
                  <a:pt x="5986" y="438"/>
                  <a:pt x="5983" y="448"/>
                  <a:pt x="5978" y="467"/>
                </a:cubicBezTo>
                <a:cubicBezTo>
                  <a:pt x="5975" y="477"/>
                  <a:pt x="5972" y="488"/>
                  <a:pt x="5968" y="495"/>
                </a:cubicBezTo>
                <a:cubicBezTo>
                  <a:pt x="5966" y="497"/>
                  <a:pt x="5962" y="505"/>
                  <a:pt x="5961" y="505"/>
                </a:cubicBezTo>
                <a:cubicBezTo>
                  <a:pt x="5960" y="505"/>
                  <a:pt x="5956" y="503"/>
                  <a:pt x="5953" y="502"/>
                </a:cubicBezTo>
                <a:cubicBezTo>
                  <a:pt x="5951" y="501"/>
                  <a:pt x="5950" y="500"/>
                  <a:pt x="5950" y="500"/>
                </a:cubicBezTo>
                <a:cubicBezTo>
                  <a:pt x="5950" y="499"/>
                  <a:pt x="5950" y="499"/>
                  <a:pt x="5950" y="498"/>
                </a:cubicBezTo>
                <a:cubicBezTo>
                  <a:pt x="5951" y="496"/>
                  <a:pt x="5952" y="492"/>
                  <a:pt x="5952" y="488"/>
                </a:cubicBezTo>
                <a:cubicBezTo>
                  <a:pt x="5953" y="484"/>
                  <a:pt x="5953" y="482"/>
                  <a:pt x="5953" y="480"/>
                </a:cubicBezTo>
                <a:cubicBezTo>
                  <a:pt x="5953" y="475"/>
                  <a:pt x="5953" y="474"/>
                  <a:pt x="5955" y="469"/>
                </a:cubicBezTo>
                <a:cubicBezTo>
                  <a:pt x="5956" y="466"/>
                  <a:pt x="5958" y="462"/>
                  <a:pt x="5955" y="457"/>
                </a:cubicBezTo>
                <a:cubicBezTo>
                  <a:pt x="5953" y="453"/>
                  <a:pt x="5949" y="452"/>
                  <a:pt x="5946" y="451"/>
                </a:cubicBezTo>
                <a:cubicBezTo>
                  <a:pt x="5945" y="451"/>
                  <a:pt x="5943" y="450"/>
                  <a:pt x="5941" y="449"/>
                </a:cubicBezTo>
                <a:cubicBezTo>
                  <a:pt x="5932" y="446"/>
                  <a:pt x="5924" y="450"/>
                  <a:pt x="5921" y="459"/>
                </a:cubicBezTo>
                <a:cubicBezTo>
                  <a:pt x="5920" y="464"/>
                  <a:pt x="5919" y="470"/>
                  <a:pt x="5922" y="475"/>
                </a:cubicBezTo>
                <a:cubicBezTo>
                  <a:pt x="5920" y="479"/>
                  <a:pt x="5915" y="486"/>
                  <a:pt x="5913" y="488"/>
                </a:cubicBezTo>
                <a:cubicBezTo>
                  <a:pt x="5909" y="486"/>
                  <a:pt x="5907" y="485"/>
                  <a:pt x="5904" y="485"/>
                </a:cubicBezTo>
                <a:cubicBezTo>
                  <a:pt x="5901" y="485"/>
                  <a:pt x="5898" y="487"/>
                  <a:pt x="5896" y="489"/>
                </a:cubicBezTo>
                <a:cubicBezTo>
                  <a:pt x="5895" y="491"/>
                  <a:pt x="5894" y="492"/>
                  <a:pt x="5894" y="494"/>
                </a:cubicBezTo>
                <a:cubicBezTo>
                  <a:pt x="5891" y="493"/>
                  <a:pt x="5888" y="493"/>
                  <a:pt x="5882" y="494"/>
                </a:cubicBezTo>
                <a:lnTo>
                  <a:pt x="5880" y="494"/>
                </a:lnTo>
                <a:cubicBezTo>
                  <a:pt x="5883" y="492"/>
                  <a:pt x="5890" y="487"/>
                  <a:pt x="5903" y="481"/>
                </a:cubicBezTo>
                <a:lnTo>
                  <a:pt x="5903" y="481"/>
                </a:lnTo>
                <a:lnTo>
                  <a:pt x="5914" y="476"/>
                </a:lnTo>
                <a:cubicBezTo>
                  <a:pt x="5918" y="474"/>
                  <a:pt x="5920" y="469"/>
                  <a:pt x="5918" y="465"/>
                </a:cubicBezTo>
                <a:cubicBezTo>
                  <a:pt x="5916" y="461"/>
                  <a:pt x="5912" y="459"/>
                  <a:pt x="5907" y="461"/>
                </a:cubicBezTo>
                <a:cubicBezTo>
                  <a:pt x="5907" y="461"/>
                  <a:pt x="5902" y="463"/>
                  <a:pt x="5896" y="466"/>
                </a:cubicBezTo>
                <a:lnTo>
                  <a:pt x="5896" y="466"/>
                </a:lnTo>
                <a:lnTo>
                  <a:pt x="5870" y="478"/>
                </a:lnTo>
                <a:lnTo>
                  <a:pt x="5883" y="466"/>
                </a:lnTo>
                <a:cubicBezTo>
                  <a:pt x="5886" y="463"/>
                  <a:pt x="5886" y="458"/>
                  <a:pt x="5883" y="455"/>
                </a:cubicBezTo>
                <a:cubicBezTo>
                  <a:pt x="5881" y="452"/>
                  <a:pt x="5876" y="451"/>
                  <a:pt x="5873" y="453"/>
                </a:cubicBezTo>
                <a:lnTo>
                  <a:pt x="5842" y="472"/>
                </a:lnTo>
                <a:cubicBezTo>
                  <a:pt x="5837" y="471"/>
                  <a:pt x="5833" y="469"/>
                  <a:pt x="5830" y="468"/>
                </a:cubicBezTo>
                <a:cubicBezTo>
                  <a:pt x="5832" y="466"/>
                  <a:pt x="5836" y="462"/>
                  <a:pt x="5843" y="456"/>
                </a:cubicBezTo>
                <a:cubicBezTo>
                  <a:pt x="5861" y="443"/>
                  <a:pt x="5882" y="427"/>
                  <a:pt x="5882" y="427"/>
                </a:cubicBezTo>
                <a:cubicBezTo>
                  <a:pt x="5885" y="424"/>
                  <a:pt x="5886" y="419"/>
                  <a:pt x="5883" y="416"/>
                </a:cubicBezTo>
                <a:cubicBezTo>
                  <a:pt x="5881" y="412"/>
                  <a:pt x="5876" y="411"/>
                  <a:pt x="5872" y="414"/>
                </a:cubicBezTo>
                <a:cubicBezTo>
                  <a:pt x="5871" y="415"/>
                  <a:pt x="5850" y="430"/>
                  <a:pt x="5833" y="443"/>
                </a:cubicBezTo>
                <a:cubicBezTo>
                  <a:pt x="5815" y="456"/>
                  <a:pt x="5811" y="458"/>
                  <a:pt x="5811" y="458"/>
                </a:cubicBezTo>
                <a:cubicBezTo>
                  <a:pt x="5809" y="458"/>
                  <a:pt x="5803" y="454"/>
                  <a:pt x="5803" y="454"/>
                </a:cubicBezTo>
                <a:cubicBezTo>
                  <a:pt x="5806" y="449"/>
                  <a:pt x="5831" y="428"/>
                  <a:pt x="5853" y="412"/>
                </a:cubicBezTo>
                <a:cubicBezTo>
                  <a:pt x="5857" y="409"/>
                  <a:pt x="5857" y="404"/>
                  <a:pt x="5855" y="400"/>
                </a:cubicBezTo>
                <a:cubicBezTo>
                  <a:pt x="5852" y="397"/>
                  <a:pt x="5847" y="396"/>
                  <a:pt x="5843" y="399"/>
                </a:cubicBezTo>
                <a:lnTo>
                  <a:pt x="5782" y="442"/>
                </a:lnTo>
                <a:lnTo>
                  <a:pt x="5774" y="440"/>
                </a:lnTo>
                <a:lnTo>
                  <a:pt x="5778" y="429"/>
                </a:lnTo>
                <a:cubicBezTo>
                  <a:pt x="5779" y="426"/>
                  <a:pt x="5778" y="422"/>
                  <a:pt x="5775" y="420"/>
                </a:cubicBezTo>
                <a:cubicBezTo>
                  <a:pt x="5772" y="418"/>
                  <a:pt x="5768" y="418"/>
                  <a:pt x="5765" y="421"/>
                </a:cubicBezTo>
                <a:cubicBezTo>
                  <a:pt x="5765" y="421"/>
                  <a:pt x="5762" y="423"/>
                  <a:pt x="5756" y="426"/>
                </a:cubicBezTo>
                <a:cubicBezTo>
                  <a:pt x="5751" y="428"/>
                  <a:pt x="5744" y="428"/>
                  <a:pt x="5739" y="428"/>
                </a:cubicBezTo>
                <a:cubicBezTo>
                  <a:pt x="5737" y="428"/>
                  <a:pt x="5732" y="425"/>
                  <a:pt x="5726" y="422"/>
                </a:cubicBezTo>
                <a:lnTo>
                  <a:pt x="5727" y="418"/>
                </a:lnTo>
                <a:lnTo>
                  <a:pt x="5782" y="359"/>
                </a:lnTo>
                <a:cubicBezTo>
                  <a:pt x="5785" y="356"/>
                  <a:pt x="5785" y="351"/>
                  <a:pt x="5782" y="348"/>
                </a:cubicBezTo>
                <a:cubicBezTo>
                  <a:pt x="5779" y="345"/>
                  <a:pt x="5774" y="345"/>
                  <a:pt x="5771" y="348"/>
                </a:cubicBezTo>
                <a:lnTo>
                  <a:pt x="5710" y="403"/>
                </a:lnTo>
                <a:lnTo>
                  <a:pt x="5724" y="384"/>
                </a:lnTo>
                <a:cubicBezTo>
                  <a:pt x="5726" y="380"/>
                  <a:pt x="5725" y="375"/>
                  <a:pt x="5722" y="373"/>
                </a:cubicBezTo>
                <a:cubicBezTo>
                  <a:pt x="5719" y="370"/>
                  <a:pt x="5715" y="370"/>
                  <a:pt x="5711" y="373"/>
                </a:cubicBezTo>
                <a:cubicBezTo>
                  <a:pt x="5706" y="377"/>
                  <a:pt x="5689" y="393"/>
                  <a:pt x="5685" y="399"/>
                </a:cubicBezTo>
                <a:cubicBezTo>
                  <a:pt x="5685" y="400"/>
                  <a:pt x="5685" y="401"/>
                  <a:pt x="5684" y="401"/>
                </a:cubicBezTo>
                <a:cubicBezTo>
                  <a:pt x="5684" y="401"/>
                  <a:pt x="5684" y="401"/>
                  <a:pt x="5682" y="402"/>
                </a:cubicBezTo>
                <a:cubicBezTo>
                  <a:pt x="5680" y="402"/>
                  <a:pt x="5678" y="401"/>
                  <a:pt x="5679" y="399"/>
                </a:cubicBezTo>
                <a:cubicBezTo>
                  <a:pt x="5680" y="396"/>
                  <a:pt x="5687" y="387"/>
                  <a:pt x="5692" y="381"/>
                </a:cubicBezTo>
                <a:cubicBezTo>
                  <a:pt x="5703" y="368"/>
                  <a:pt x="5706" y="364"/>
                  <a:pt x="5703" y="358"/>
                </a:cubicBezTo>
                <a:cubicBezTo>
                  <a:pt x="5701" y="354"/>
                  <a:pt x="5695" y="353"/>
                  <a:pt x="5691" y="355"/>
                </a:cubicBezTo>
                <a:cubicBezTo>
                  <a:pt x="5690" y="355"/>
                  <a:pt x="5689" y="356"/>
                  <a:pt x="5688" y="357"/>
                </a:cubicBezTo>
                <a:lnTo>
                  <a:pt x="5661" y="389"/>
                </a:lnTo>
                <a:cubicBezTo>
                  <a:pt x="5660" y="388"/>
                  <a:pt x="5657" y="387"/>
                  <a:pt x="5654" y="384"/>
                </a:cubicBezTo>
                <a:cubicBezTo>
                  <a:pt x="5645" y="377"/>
                  <a:pt x="5639" y="376"/>
                  <a:pt x="5632" y="376"/>
                </a:cubicBezTo>
                <a:lnTo>
                  <a:pt x="5624" y="376"/>
                </a:lnTo>
                <a:cubicBezTo>
                  <a:pt x="5621" y="376"/>
                  <a:pt x="5621" y="376"/>
                  <a:pt x="5616" y="371"/>
                </a:cubicBezTo>
                <a:lnTo>
                  <a:pt x="5615" y="371"/>
                </a:lnTo>
                <a:cubicBezTo>
                  <a:pt x="5615" y="370"/>
                  <a:pt x="5614" y="369"/>
                  <a:pt x="5616" y="365"/>
                </a:cubicBezTo>
                <a:cubicBezTo>
                  <a:pt x="5619" y="358"/>
                  <a:pt x="5621" y="352"/>
                  <a:pt x="5621" y="352"/>
                </a:cubicBezTo>
                <a:cubicBezTo>
                  <a:pt x="5623" y="348"/>
                  <a:pt x="5621" y="344"/>
                  <a:pt x="5618" y="342"/>
                </a:cubicBezTo>
                <a:cubicBezTo>
                  <a:pt x="5614" y="340"/>
                  <a:pt x="5609" y="341"/>
                  <a:pt x="5607" y="345"/>
                </a:cubicBezTo>
                <a:cubicBezTo>
                  <a:pt x="5607" y="345"/>
                  <a:pt x="5603" y="352"/>
                  <a:pt x="5601" y="359"/>
                </a:cubicBezTo>
                <a:lnTo>
                  <a:pt x="5601" y="359"/>
                </a:lnTo>
                <a:cubicBezTo>
                  <a:pt x="5596" y="368"/>
                  <a:pt x="5594" y="373"/>
                  <a:pt x="5594" y="373"/>
                </a:cubicBezTo>
                <a:cubicBezTo>
                  <a:pt x="5591" y="373"/>
                  <a:pt x="5587" y="370"/>
                  <a:pt x="5585" y="368"/>
                </a:cubicBezTo>
                <a:cubicBezTo>
                  <a:pt x="5586" y="366"/>
                  <a:pt x="5589" y="363"/>
                  <a:pt x="5595" y="357"/>
                </a:cubicBezTo>
                <a:lnTo>
                  <a:pt x="5613" y="338"/>
                </a:lnTo>
                <a:cubicBezTo>
                  <a:pt x="5616" y="335"/>
                  <a:pt x="5616" y="330"/>
                  <a:pt x="5613" y="327"/>
                </a:cubicBezTo>
                <a:cubicBezTo>
                  <a:pt x="5610" y="324"/>
                  <a:pt x="5605" y="323"/>
                  <a:pt x="5602" y="326"/>
                </a:cubicBezTo>
                <a:cubicBezTo>
                  <a:pt x="5602" y="326"/>
                  <a:pt x="5595" y="333"/>
                  <a:pt x="5588" y="340"/>
                </a:cubicBezTo>
                <a:lnTo>
                  <a:pt x="5620" y="246"/>
                </a:lnTo>
                <a:cubicBezTo>
                  <a:pt x="5622" y="241"/>
                  <a:pt x="5619" y="237"/>
                  <a:pt x="5615" y="235"/>
                </a:cubicBezTo>
                <a:cubicBezTo>
                  <a:pt x="5611" y="234"/>
                  <a:pt x="5607" y="236"/>
                  <a:pt x="5605" y="240"/>
                </a:cubicBezTo>
                <a:lnTo>
                  <a:pt x="5556" y="362"/>
                </a:lnTo>
                <a:lnTo>
                  <a:pt x="5553" y="363"/>
                </a:lnTo>
                <a:lnTo>
                  <a:pt x="5554" y="350"/>
                </a:lnTo>
                <a:cubicBezTo>
                  <a:pt x="5554" y="347"/>
                  <a:pt x="5551" y="343"/>
                  <a:pt x="5547" y="342"/>
                </a:cubicBezTo>
                <a:cubicBezTo>
                  <a:pt x="5544" y="341"/>
                  <a:pt x="5540" y="343"/>
                  <a:pt x="5538" y="346"/>
                </a:cubicBezTo>
                <a:cubicBezTo>
                  <a:pt x="5537" y="348"/>
                  <a:pt x="5529" y="364"/>
                  <a:pt x="5526" y="371"/>
                </a:cubicBezTo>
                <a:cubicBezTo>
                  <a:pt x="5526" y="372"/>
                  <a:pt x="5524" y="372"/>
                  <a:pt x="5523" y="372"/>
                </a:cubicBezTo>
                <a:lnTo>
                  <a:pt x="5520" y="372"/>
                </a:lnTo>
                <a:cubicBezTo>
                  <a:pt x="5519" y="372"/>
                  <a:pt x="5517" y="372"/>
                  <a:pt x="5515" y="371"/>
                </a:cubicBezTo>
                <a:cubicBezTo>
                  <a:pt x="5520" y="364"/>
                  <a:pt x="5535" y="344"/>
                  <a:pt x="5549" y="329"/>
                </a:cubicBezTo>
                <a:cubicBezTo>
                  <a:pt x="5552" y="325"/>
                  <a:pt x="5551" y="320"/>
                  <a:pt x="5548" y="317"/>
                </a:cubicBezTo>
                <a:cubicBezTo>
                  <a:pt x="5544" y="314"/>
                  <a:pt x="5539" y="314"/>
                  <a:pt x="5536" y="318"/>
                </a:cubicBezTo>
                <a:lnTo>
                  <a:pt x="5500" y="359"/>
                </a:lnTo>
                <a:cubicBezTo>
                  <a:pt x="5499" y="359"/>
                  <a:pt x="5499" y="359"/>
                  <a:pt x="5499" y="359"/>
                </a:cubicBezTo>
                <a:cubicBezTo>
                  <a:pt x="5499" y="358"/>
                  <a:pt x="5500" y="356"/>
                  <a:pt x="5501" y="354"/>
                </a:cubicBezTo>
                <a:cubicBezTo>
                  <a:pt x="5502" y="352"/>
                  <a:pt x="5503" y="350"/>
                  <a:pt x="5504" y="347"/>
                </a:cubicBezTo>
                <a:cubicBezTo>
                  <a:pt x="5506" y="341"/>
                  <a:pt x="5518" y="320"/>
                  <a:pt x="5525" y="308"/>
                </a:cubicBezTo>
                <a:cubicBezTo>
                  <a:pt x="5529" y="301"/>
                  <a:pt x="5532" y="296"/>
                  <a:pt x="5532" y="296"/>
                </a:cubicBezTo>
                <a:cubicBezTo>
                  <a:pt x="5534" y="293"/>
                  <a:pt x="5535" y="289"/>
                  <a:pt x="5534" y="286"/>
                </a:cubicBezTo>
                <a:cubicBezTo>
                  <a:pt x="5531" y="282"/>
                  <a:pt x="5526" y="280"/>
                  <a:pt x="5521" y="284"/>
                </a:cubicBezTo>
                <a:cubicBezTo>
                  <a:pt x="5520" y="283"/>
                  <a:pt x="5520" y="282"/>
                  <a:pt x="5519" y="281"/>
                </a:cubicBezTo>
                <a:cubicBezTo>
                  <a:pt x="5516" y="279"/>
                  <a:pt x="5512" y="279"/>
                  <a:pt x="5509" y="281"/>
                </a:cubicBezTo>
                <a:cubicBezTo>
                  <a:pt x="5508" y="282"/>
                  <a:pt x="5486" y="298"/>
                  <a:pt x="5476" y="317"/>
                </a:cubicBezTo>
                <a:cubicBezTo>
                  <a:pt x="5474" y="322"/>
                  <a:pt x="5472" y="326"/>
                  <a:pt x="5472" y="331"/>
                </a:cubicBezTo>
                <a:cubicBezTo>
                  <a:pt x="5471" y="330"/>
                  <a:pt x="5470" y="329"/>
                  <a:pt x="5469" y="328"/>
                </a:cubicBezTo>
                <a:lnTo>
                  <a:pt x="5473" y="313"/>
                </a:lnTo>
                <a:cubicBezTo>
                  <a:pt x="5474" y="310"/>
                  <a:pt x="5472" y="306"/>
                  <a:pt x="5468" y="304"/>
                </a:cubicBezTo>
                <a:cubicBezTo>
                  <a:pt x="5465" y="302"/>
                  <a:pt x="5461" y="303"/>
                  <a:pt x="5458" y="306"/>
                </a:cubicBezTo>
                <a:lnTo>
                  <a:pt x="5445" y="323"/>
                </a:lnTo>
                <a:lnTo>
                  <a:pt x="5441" y="310"/>
                </a:lnTo>
                <a:cubicBezTo>
                  <a:pt x="5440" y="306"/>
                  <a:pt x="5436" y="304"/>
                  <a:pt x="5433" y="304"/>
                </a:cubicBezTo>
                <a:cubicBezTo>
                  <a:pt x="5429" y="305"/>
                  <a:pt x="5426" y="307"/>
                  <a:pt x="5425" y="311"/>
                </a:cubicBezTo>
                <a:lnTo>
                  <a:pt x="5423" y="325"/>
                </a:lnTo>
                <a:cubicBezTo>
                  <a:pt x="5423" y="320"/>
                  <a:pt x="5423" y="315"/>
                  <a:pt x="5424" y="311"/>
                </a:cubicBezTo>
                <a:cubicBezTo>
                  <a:pt x="5425" y="306"/>
                  <a:pt x="5422" y="302"/>
                  <a:pt x="5418" y="301"/>
                </a:cubicBezTo>
                <a:cubicBezTo>
                  <a:pt x="5413" y="300"/>
                  <a:pt x="5409" y="303"/>
                  <a:pt x="5408" y="307"/>
                </a:cubicBezTo>
                <a:lnTo>
                  <a:pt x="5403" y="328"/>
                </a:lnTo>
                <a:lnTo>
                  <a:pt x="5401" y="328"/>
                </a:lnTo>
                <a:lnTo>
                  <a:pt x="5399" y="312"/>
                </a:lnTo>
                <a:cubicBezTo>
                  <a:pt x="5399" y="308"/>
                  <a:pt x="5396" y="305"/>
                  <a:pt x="5392" y="305"/>
                </a:cubicBezTo>
                <a:cubicBezTo>
                  <a:pt x="5387" y="305"/>
                  <a:pt x="5384" y="307"/>
                  <a:pt x="5383" y="311"/>
                </a:cubicBezTo>
                <a:lnTo>
                  <a:pt x="5379" y="329"/>
                </a:lnTo>
                <a:lnTo>
                  <a:pt x="5375" y="330"/>
                </a:lnTo>
                <a:cubicBezTo>
                  <a:pt x="5370" y="331"/>
                  <a:pt x="5363" y="332"/>
                  <a:pt x="5356" y="332"/>
                </a:cubicBezTo>
                <a:cubicBezTo>
                  <a:pt x="5345" y="332"/>
                  <a:pt x="5341" y="329"/>
                  <a:pt x="5340" y="329"/>
                </a:cubicBezTo>
                <a:cubicBezTo>
                  <a:pt x="5340" y="329"/>
                  <a:pt x="5340" y="327"/>
                  <a:pt x="5344" y="320"/>
                </a:cubicBezTo>
                <a:cubicBezTo>
                  <a:pt x="5348" y="315"/>
                  <a:pt x="5351" y="311"/>
                  <a:pt x="5351" y="311"/>
                </a:cubicBezTo>
                <a:cubicBezTo>
                  <a:pt x="5354" y="308"/>
                  <a:pt x="5354" y="303"/>
                  <a:pt x="5350" y="300"/>
                </a:cubicBezTo>
                <a:cubicBezTo>
                  <a:pt x="5347" y="297"/>
                  <a:pt x="5342" y="297"/>
                  <a:pt x="5339" y="301"/>
                </a:cubicBezTo>
                <a:cubicBezTo>
                  <a:pt x="5339" y="301"/>
                  <a:pt x="5335" y="305"/>
                  <a:pt x="5331" y="311"/>
                </a:cubicBezTo>
                <a:lnTo>
                  <a:pt x="5331" y="311"/>
                </a:lnTo>
                <a:cubicBezTo>
                  <a:pt x="5331" y="311"/>
                  <a:pt x="5331" y="311"/>
                  <a:pt x="5331" y="311"/>
                </a:cubicBezTo>
                <a:lnTo>
                  <a:pt x="5331" y="311"/>
                </a:lnTo>
                <a:cubicBezTo>
                  <a:pt x="5317" y="328"/>
                  <a:pt x="5314" y="335"/>
                  <a:pt x="5313" y="339"/>
                </a:cubicBezTo>
                <a:cubicBezTo>
                  <a:pt x="5312" y="345"/>
                  <a:pt x="5310" y="342"/>
                  <a:pt x="5307" y="342"/>
                </a:cubicBezTo>
                <a:cubicBezTo>
                  <a:pt x="5297" y="339"/>
                  <a:pt x="5287" y="342"/>
                  <a:pt x="5286" y="343"/>
                </a:cubicBezTo>
                <a:cubicBezTo>
                  <a:pt x="5285" y="343"/>
                  <a:pt x="5285" y="344"/>
                  <a:pt x="5284" y="344"/>
                </a:cubicBezTo>
                <a:cubicBezTo>
                  <a:pt x="5284" y="344"/>
                  <a:pt x="5267" y="361"/>
                  <a:pt x="5246" y="377"/>
                </a:cubicBezTo>
                <a:cubicBezTo>
                  <a:pt x="5236" y="385"/>
                  <a:pt x="5230" y="387"/>
                  <a:pt x="5223" y="390"/>
                </a:cubicBezTo>
                <a:cubicBezTo>
                  <a:pt x="5216" y="393"/>
                  <a:pt x="5208" y="397"/>
                  <a:pt x="5195" y="406"/>
                </a:cubicBezTo>
                <a:cubicBezTo>
                  <a:pt x="5176" y="420"/>
                  <a:pt x="5157" y="447"/>
                  <a:pt x="5145" y="465"/>
                </a:cubicBezTo>
                <a:cubicBezTo>
                  <a:pt x="5141" y="471"/>
                  <a:pt x="5136" y="478"/>
                  <a:pt x="5134" y="480"/>
                </a:cubicBezTo>
                <a:cubicBezTo>
                  <a:pt x="5133" y="480"/>
                  <a:pt x="5132" y="479"/>
                  <a:pt x="5131" y="479"/>
                </a:cubicBezTo>
                <a:cubicBezTo>
                  <a:pt x="5126" y="478"/>
                  <a:pt x="5118" y="477"/>
                  <a:pt x="5112" y="480"/>
                </a:cubicBezTo>
                <a:cubicBezTo>
                  <a:pt x="5102" y="486"/>
                  <a:pt x="5067" y="514"/>
                  <a:pt x="5048" y="543"/>
                </a:cubicBezTo>
                <a:cubicBezTo>
                  <a:pt x="5042" y="552"/>
                  <a:pt x="5036" y="562"/>
                  <a:pt x="5030" y="572"/>
                </a:cubicBezTo>
                <a:cubicBezTo>
                  <a:pt x="5017" y="591"/>
                  <a:pt x="5004" y="614"/>
                  <a:pt x="4998" y="619"/>
                </a:cubicBezTo>
                <a:lnTo>
                  <a:pt x="4995" y="622"/>
                </a:lnTo>
                <a:cubicBezTo>
                  <a:pt x="4987" y="629"/>
                  <a:pt x="4987" y="631"/>
                  <a:pt x="4980" y="648"/>
                </a:cubicBezTo>
                <a:cubicBezTo>
                  <a:pt x="4975" y="661"/>
                  <a:pt x="4967" y="675"/>
                  <a:pt x="4960" y="686"/>
                </a:cubicBezTo>
                <a:cubicBezTo>
                  <a:pt x="4957" y="692"/>
                  <a:pt x="4954" y="697"/>
                  <a:pt x="4952" y="702"/>
                </a:cubicBezTo>
                <a:cubicBezTo>
                  <a:pt x="4947" y="710"/>
                  <a:pt x="4942" y="718"/>
                  <a:pt x="4936" y="726"/>
                </a:cubicBezTo>
                <a:cubicBezTo>
                  <a:pt x="4933" y="729"/>
                  <a:pt x="4931" y="733"/>
                  <a:pt x="4928" y="736"/>
                </a:cubicBezTo>
                <a:cubicBezTo>
                  <a:pt x="4922" y="745"/>
                  <a:pt x="4920" y="748"/>
                  <a:pt x="4921" y="755"/>
                </a:cubicBezTo>
                <a:cubicBezTo>
                  <a:pt x="4921" y="757"/>
                  <a:pt x="4921" y="759"/>
                  <a:pt x="4921" y="763"/>
                </a:cubicBezTo>
                <a:cubicBezTo>
                  <a:pt x="4921" y="773"/>
                  <a:pt x="4917" y="777"/>
                  <a:pt x="4914" y="781"/>
                </a:cubicBezTo>
                <a:cubicBezTo>
                  <a:pt x="4912" y="783"/>
                  <a:pt x="4911" y="786"/>
                  <a:pt x="4910" y="788"/>
                </a:cubicBezTo>
                <a:cubicBezTo>
                  <a:pt x="4909" y="790"/>
                  <a:pt x="4904" y="793"/>
                  <a:pt x="4900" y="796"/>
                </a:cubicBezTo>
                <a:cubicBezTo>
                  <a:pt x="4898" y="797"/>
                  <a:pt x="4896" y="799"/>
                  <a:pt x="4896" y="801"/>
                </a:cubicBezTo>
                <a:cubicBezTo>
                  <a:pt x="4896" y="801"/>
                  <a:pt x="4892" y="815"/>
                  <a:pt x="4894" y="829"/>
                </a:cubicBezTo>
                <a:cubicBezTo>
                  <a:pt x="4894" y="838"/>
                  <a:pt x="4884" y="855"/>
                  <a:pt x="4878" y="861"/>
                </a:cubicBezTo>
                <a:cubicBezTo>
                  <a:pt x="4872" y="868"/>
                  <a:pt x="4866" y="882"/>
                  <a:pt x="4858" y="905"/>
                </a:cubicBezTo>
                <a:cubicBezTo>
                  <a:pt x="4852" y="919"/>
                  <a:pt x="4848" y="935"/>
                  <a:pt x="4846" y="942"/>
                </a:cubicBezTo>
                <a:lnTo>
                  <a:pt x="4830" y="947"/>
                </a:lnTo>
                <a:cubicBezTo>
                  <a:pt x="4826" y="948"/>
                  <a:pt x="4824" y="951"/>
                  <a:pt x="4824" y="955"/>
                </a:cubicBezTo>
                <a:lnTo>
                  <a:pt x="4826" y="971"/>
                </a:lnTo>
                <a:cubicBezTo>
                  <a:pt x="4827" y="980"/>
                  <a:pt x="4823" y="984"/>
                  <a:pt x="4815" y="993"/>
                </a:cubicBezTo>
                <a:cubicBezTo>
                  <a:pt x="4809" y="1000"/>
                  <a:pt x="4807" y="1007"/>
                  <a:pt x="4805" y="1013"/>
                </a:cubicBezTo>
                <a:cubicBezTo>
                  <a:pt x="4804" y="1016"/>
                  <a:pt x="4803" y="1018"/>
                  <a:pt x="4802" y="1020"/>
                </a:cubicBezTo>
                <a:cubicBezTo>
                  <a:pt x="4801" y="1021"/>
                  <a:pt x="4799" y="1022"/>
                  <a:pt x="4798" y="1022"/>
                </a:cubicBezTo>
                <a:cubicBezTo>
                  <a:pt x="4796" y="1022"/>
                  <a:pt x="4795" y="1021"/>
                  <a:pt x="4795" y="1021"/>
                </a:cubicBezTo>
                <a:cubicBezTo>
                  <a:pt x="4792" y="1020"/>
                  <a:pt x="4788" y="1022"/>
                  <a:pt x="4786" y="1025"/>
                </a:cubicBezTo>
                <a:cubicBezTo>
                  <a:pt x="4784" y="1028"/>
                  <a:pt x="4784" y="1031"/>
                  <a:pt x="4786" y="1034"/>
                </a:cubicBezTo>
                <a:lnTo>
                  <a:pt x="4790" y="1039"/>
                </a:lnTo>
                <a:lnTo>
                  <a:pt x="4785" y="1050"/>
                </a:lnTo>
                <a:lnTo>
                  <a:pt x="4769" y="1064"/>
                </a:lnTo>
                <a:cubicBezTo>
                  <a:pt x="4768" y="1065"/>
                  <a:pt x="4767" y="1066"/>
                  <a:pt x="4767" y="1067"/>
                </a:cubicBezTo>
                <a:lnTo>
                  <a:pt x="4757" y="1093"/>
                </a:lnTo>
                <a:cubicBezTo>
                  <a:pt x="4753" y="1095"/>
                  <a:pt x="4749" y="1099"/>
                  <a:pt x="4747" y="1108"/>
                </a:cubicBezTo>
                <a:cubicBezTo>
                  <a:pt x="4745" y="1115"/>
                  <a:pt x="4737" y="1125"/>
                  <a:pt x="4733" y="1129"/>
                </a:cubicBezTo>
                <a:cubicBezTo>
                  <a:pt x="4732" y="1130"/>
                  <a:pt x="4732" y="1131"/>
                  <a:pt x="4731" y="1131"/>
                </a:cubicBezTo>
                <a:cubicBezTo>
                  <a:pt x="4731" y="1131"/>
                  <a:pt x="4726" y="1142"/>
                  <a:pt x="4723" y="1150"/>
                </a:cubicBezTo>
                <a:cubicBezTo>
                  <a:pt x="4720" y="1149"/>
                  <a:pt x="4716" y="1147"/>
                  <a:pt x="4713" y="1146"/>
                </a:cubicBezTo>
                <a:cubicBezTo>
                  <a:pt x="4709" y="1144"/>
                  <a:pt x="4705" y="1145"/>
                  <a:pt x="4702" y="1148"/>
                </a:cubicBezTo>
                <a:cubicBezTo>
                  <a:pt x="4700" y="1152"/>
                  <a:pt x="4700" y="1156"/>
                  <a:pt x="4704" y="1159"/>
                </a:cubicBezTo>
                <a:lnTo>
                  <a:pt x="4710" y="1164"/>
                </a:lnTo>
                <a:cubicBezTo>
                  <a:pt x="4709" y="1166"/>
                  <a:pt x="4708" y="1169"/>
                  <a:pt x="4705" y="1173"/>
                </a:cubicBezTo>
                <a:cubicBezTo>
                  <a:pt x="4702" y="1178"/>
                  <a:pt x="4701" y="1182"/>
                  <a:pt x="4700" y="1184"/>
                </a:cubicBezTo>
                <a:cubicBezTo>
                  <a:pt x="4700" y="1185"/>
                  <a:pt x="4700" y="1186"/>
                  <a:pt x="4700" y="1186"/>
                </a:cubicBezTo>
                <a:cubicBezTo>
                  <a:pt x="4700" y="1186"/>
                  <a:pt x="4699" y="1187"/>
                  <a:pt x="4695" y="1188"/>
                </a:cubicBezTo>
                <a:cubicBezTo>
                  <a:pt x="4692" y="1188"/>
                  <a:pt x="4689" y="1184"/>
                  <a:pt x="4688" y="1183"/>
                </a:cubicBezTo>
                <a:cubicBezTo>
                  <a:pt x="4686" y="1179"/>
                  <a:pt x="4681" y="1178"/>
                  <a:pt x="4677" y="1180"/>
                </a:cubicBezTo>
                <a:cubicBezTo>
                  <a:pt x="4673" y="1183"/>
                  <a:pt x="4672" y="1188"/>
                  <a:pt x="4675" y="1191"/>
                </a:cubicBezTo>
                <a:lnTo>
                  <a:pt x="4675" y="1192"/>
                </a:lnTo>
                <a:cubicBezTo>
                  <a:pt x="4675" y="1192"/>
                  <a:pt x="4675" y="1192"/>
                  <a:pt x="4675" y="1193"/>
                </a:cubicBezTo>
                <a:lnTo>
                  <a:pt x="4679" y="1198"/>
                </a:lnTo>
                <a:cubicBezTo>
                  <a:pt x="4679" y="1200"/>
                  <a:pt x="4676" y="1208"/>
                  <a:pt x="4672" y="1215"/>
                </a:cubicBezTo>
                <a:lnTo>
                  <a:pt x="4659" y="1213"/>
                </a:lnTo>
                <a:cubicBezTo>
                  <a:pt x="4656" y="1213"/>
                  <a:pt x="4653" y="1214"/>
                  <a:pt x="4651" y="1217"/>
                </a:cubicBezTo>
                <a:cubicBezTo>
                  <a:pt x="4650" y="1220"/>
                  <a:pt x="4650" y="1224"/>
                  <a:pt x="4652" y="1226"/>
                </a:cubicBezTo>
                <a:lnTo>
                  <a:pt x="4657" y="1233"/>
                </a:lnTo>
                <a:lnTo>
                  <a:pt x="4654" y="1240"/>
                </a:lnTo>
                <a:lnTo>
                  <a:pt x="4645" y="1241"/>
                </a:lnTo>
                <a:cubicBezTo>
                  <a:pt x="4641" y="1242"/>
                  <a:pt x="4638" y="1246"/>
                  <a:pt x="4638" y="1250"/>
                </a:cubicBezTo>
                <a:lnTo>
                  <a:pt x="4639" y="1260"/>
                </a:lnTo>
                <a:lnTo>
                  <a:pt x="4632" y="1271"/>
                </a:lnTo>
                <a:lnTo>
                  <a:pt x="4628" y="1268"/>
                </a:lnTo>
                <a:cubicBezTo>
                  <a:pt x="4626" y="1266"/>
                  <a:pt x="4623" y="1265"/>
                  <a:pt x="4620" y="1267"/>
                </a:cubicBezTo>
                <a:cubicBezTo>
                  <a:pt x="4617" y="1268"/>
                  <a:pt x="4615" y="1270"/>
                  <a:pt x="4615" y="1273"/>
                </a:cubicBezTo>
                <a:cubicBezTo>
                  <a:pt x="4615" y="1273"/>
                  <a:pt x="4613" y="1284"/>
                  <a:pt x="4607" y="1297"/>
                </a:cubicBezTo>
                <a:cubicBezTo>
                  <a:pt x="4603" y="1304"/>
                  <a:pt x="4599" y="1308"/>
                  <a:pt x="4597" y="1310"/>
                </a:cubicBezTo>
                <a:lnTo>
                  <a:pt x="4588" y="1307"/>
                </a:lnTo>
                <a:cubicBezTo>
                  <a:pt x="4586" y="1305"/>
                  <a:pt x="4583" y="1305"/>
                  <a:pt x="4581" y="1307"/>
                </a:cubicBezTo>
                <a:cubicBezTo>
                  <a:pt x="4579" y="1308"/>
                  <a:pt x="4577" y="1309"/>
                  <a:pt x="4577" y="1312"/>
                </a:cubicBezTo>
                <a:lnTo>
                  <a:pt x="4573" y="1324"/>
                </a:lnTo>
                <a:cubicBezTo>
                  <a:pt x="4572" y="1328"/>
                  <a:pt x="4571" y="1329"/>
                  <a:pt x="4568" y="1331"/>
                </a:cubicBezTo>
                <a:cubicBezTo>
                  <a:pt x="4566" y="1332"/>
                  <a:pt x="4563" y="1334"/>
                  <a:pt x="4561" y="1338"/>
                </a:cubicBezTo>
                <a:cubicBezTo>
                  <a:pt x="4560" y="1340"/>
                  <a:pt x="4558" y="1342"/>
                  <a:pt x="4557" y="1345"/>
                </a:cubicBezTo>
                <a:lnTo>
                  <a:pt x="4554" y="1342"/>
                </a:lnTo>
                <a:cubicBezTo>
                  <a:pt x="4552" y="1340"/>
                  <a:pt x="4549" y="1339"/>
                  <a:pt x="4546" y="1340"/>
                </a:cubicBezTo>
                <a:cubicBezTo>
                  <a:pt x="4543" y="1341"/>
                  <a:pt x="4541" y="1343"/>
                  <a:pt x="4541" y="1346"/>
                </a:cubicBezTo>
                <a:lnTo>
                  <a:pt x="4536" y="1363"/>
                </a:lnTo>
                <a:lnTo>
                  <a:pt x="4533" y="1363"/>
                </a:lnTo>
                <a:cubicBezTo>
                  <a:pt x="4530" y="1362"/>
                  <a:pt x="4528" y="1363"/>
                  <a:pt x="4526" y="1365"/>
                </a:cubicBezTo>
                <a:lnTo>
                  <a:pt x="4512" y="1378"/>
                </a:lnTo>
                <a:cubicBezTo>
                  <a:pt x="4512" y="1379"/>
                  <a:pt x="4511" y="1379"/>
                  <a:pt x="4511" y="1380"/>
                </a:cubicBezTo>
                <a:lnTo>
                  <a:pt x="4505" y="1391"/>
                </a:lnTo>
                <a:lnTo>
                  <a:pt x="4500" y="1388"/>
                </a:lnTo>
                <a:cubicBezTo>
                  <a:pt x="4498" y="1386"/>
                  <a:pt x="4495" y="1385"/>
                  <a:pt x="4492" y="1387"/>
                </a:cubicBezTo>
                <a:cubicBezTo>
                  <a:pt x="4490" y="1388"/>
                  <a:pt x="4488" y="1390"/>
                  <a:pt x="4487" y="1393"/>
                </a:cubicBezTo>
                <a:lnTo>
                  <a:pt x="4487" y="1397"/>
                </a:lnTo>
                <a:cubicBezTo>
                  <a:pt x="4485" y="1395"/>
                  <a:pt x="4483" y="1394"/>
                  <a:pt x="4480" y="1394"/>
                </a:cubicBezTo>
                <a:cubicBezTo>
                  <a:pt x="4476" y="1394"/>
                  <a:pt x="4473" y="1397"/>
                  <a:pt x="4472" y="1401"/>
                </a:cubicBezTo>
                <a:lnTo>
                  <a:pt x="4470" y="1413"/>
                </a:lnTo>
                <a:lnTo>
                  <a:pt x="4469" y="1413"/>
                </a:lnTo>
                <a:cubicBezTo>
                  <a:pt x="4466" y="1413"/>
                  <a:pt x="4463" y="1415"/>
                  <a:pt x="4462" y="1418"/>
                </a:cubicBezTo>
                <a:lnTo>
                  <a:pt x="4457" y="1432"/>
                </a:lnTo>
                <a:cubicBezTo>
                  <a:pt x="4456" y="1433"/>
                  <a:pt x="4456" y="1434"/>
                  <a:pt x="4455" y="1435"/>
                </a:cubicBezTo>
                <a:lnTo>
                  <a:pt x="4449" y="1425"/>
                </a:lnTo>
                <a:cubicBezTo>
                  <a:pt x="4447" y="1422"/>
                  <a:pt x="4443" y="1420"/>
                  <a:pt x="4440" y="1421"/>
                </a:cubicBezTo>
                <a:cubicBezTo>
                  <a:pt x="4436" y="1423"/>
                  <a:pt x="4434" y="1426"/>
                  <a:pt x="4434" y="1430"/>
                </a:cubicBezTo>
                <a:cubicBezTo>
                  <a:pt x="4434" y="1430"/>
                  <a:pt x="4434" y="1436"/>
                  <a:pt x="4430" y="1446"/>
                </a:cubicBezTo>
                <a:cubicBezTo>
                  <a:pt x="4428" y="1451"/>
                  <a:pt x="4409" y="1464"/>
                  <a:pt x="4388" y="1475"/>
                </a:cubicBezTo>
                <a:lnTo>
                  <a:pt x="4375" y="1484"/>
                </a:lnTo>
                <a:cubicBezTo>
                  <a:pt x="4374" y="1485"/>
                  <a:pt x="4373" y="1486"/>
                  <a:pt x="4373" y="1487"/>
                </a:cubicBezTo>
                <a:cubicBezTo>
                  <a:pt x="4372" y="1488"/>
                  <a:pt x="4371" y="1491"/>
                  <a:pt x="4365" y="1500"/>
                </a:cubicBezTo>
                <a:cubicBezTo>
                  <a:pt x="4360" y="1507"/>
                  <a:pt x="4328" y="1522"/>
                  <a:pt x="4313" y="1527"/>
                </a:cubicBezTo>
                <a:cubicBezTo>
                  <a:pt x="4305" y="1530"/>
                  <a:pt x="4302" y="1535"/>
                  <a:pt x="4300" y="1537"/>
                </a:cubicBezTo>
                <a:cubicBezTo>
                  <a:pt x="4299" y="1539"/>
                  <a:pt x="4299" y="1539"/>
                  <a:pt x="4297" y="1539"/>
                </a:cubicBezTo>
                <a:cubicBezTo>
                  <a:pt x="4294" y="1539"/>
                  <a:pt x="4288" y="1538"/>
                  <a:pt x="4284" y="1536"/>
                </a:cubicBezTo>
                <a:lnTo>
                  <a:pt x="4292" y="1515"/>
                </a:lnTo>
                <a:lnTo>
                  <a:pt x="4298" y="1515"/>
                </a:lnTo>
                <a:cubicBezTo>
                  <a:pt x="4303" y="1515"/>
                  <a:pt x="4306" y="1512"/>
                  <a:pt x="4307" y="1508"/>
                </a:cubicBezTo>
                <a:lnTo>
                  <a:pt x="4310" y="1487"/>
                </a:lnTo>
                <a:lnTo>
                  <a:pt x="4319" y="1483"/>
                </a:lnTo>
                <a:cubicBezTo>
                  <a:pt x="4322" y="1482"/>
                  <a:pt x="4323" y="1481"/>
                  <a:pt x="4324" y="1478"/>
                </a:cubicBezTo>
                <a:lnTo>
                  <a:pt x="4326" y="1473"/>
                </a:lnTo>
                <a:lnTo>
                  <a:pt x="4342" y="1477"/>
                </a:lnTo>
                <a:cubicBezTo>
                  <a:pt x="4344" y="1477"/>
                  <a:pt x="4347" y="1477"/>
                  <a:pt x="4349" y="1475"/>
                </a:cubicBezTo>
                <a:cubicBezTo>
                  <a:pt x="4351" y="1474"/>
                  <a:pt x="4352" y="1471"/>
                  <a:pt x="4352" y="1469"/>
                </a:cubicBezTo>
                <a:lnTo>
                  <a:pt x="4352" y="1446"/>
                </a:lnTo>
                <a:lnTo>
                  <a:pt x="4367" y="1441"/>
                </a:lnTo>
                <a:cubicBezTo>
                  <a:pt x="4370" y="1439"/>
                  <a:pt x="4372" y="1436"/>
                  <a:pt x="4371" y="1432"/>
                </a:cubicBezTo>
                <a:cubicBezTo>
                  <a:pt x="4371" y="1428"/>
                  <a:pt x="4367" y="1425"/>
                  <a:pt x="4363" y="1425"/>
                </a:cubicBezTo>
                <a:cubicBezTo>
                  <a:pt x="4363" y="1425"/>
                  <a:pt x="4358" y="1425"/>
                  <a:pt x="4353" y="1418"/>
                </a:cubicBezTo>
                <a:cubicBezTo>
                  <a:pt x="4353" y="1417"/>
                  <a:pt x="4358" y="1415"/>
                  <a:pt x="4361" y="1414"/>
                </a:cubicBezTo>
                <a:lnTo>
                  <a:pt x="4380" y="1414"/>
                </a:lnTo>
                <a:cubicBezTo>
                  <a:pt x="4385" y="1414"/>
                  <a:pt x="4388" y="1410"/>
                  <a:pt x="4388" y="1406"/>
                </a:cubicBezTo>
                <a:lnTo>
                  <a:pt x="4389" y="1392"/>
                </a:lnTo>
                <a:lnTo>
                  <a:pt x="4405" y="1388"/>
                </a:lnTo>
                <a:cubicBezTo>
                  <a:pt x="4409" y="1387"/>
                  <a:pt x="4411" y="1382"/>
                  <a:pt x="4410" y="1378"/>
                </a:cubicBezTo>
                <a:cubicBezTo>
                  <a:pt x="4410" y="1378"/>
                  <a:pt x="4409" y="1374"/>
                  <a:pt x="4411" y="1364"/>
                </a:cubicBezTo>
                <a:cubicBezTo>
                  <a:pt x="4411" y="1359"/>
                  <a:pt x="4415" y="1353"/>
                  <a:pt x="4417" y="1350"/>
                </a:cubicBezTo>
                <a:cubicBezTo>
                  <a:pt x="4423" y="1351"/>
                  <a:pt x="4429" y="1351"/>
                  <a:pt x="4433" y="1352"/>
                </a:cubicBezTo>
                <a:cubicBezTo>
                  <a:pt x="4439" y="1355"/>
                  <a:pt x="4444" y="1353"/>
                  <a:pt x="4446" y="1348"/>
                </a:cubicBezTo>
                <a:cubicBezTo>
                  <a:pt x="4448" y="1343"/>
                  <a:pt x="4446" y="1338"/>
                  <a:pt x="4436" y="1329"/>
                </a:cubicBezTo>
                <a:lnTo>
                  <a:pt x="4436" y="1329"/>
                </a:lnTo>
                <a:cubicBezTo>
                  <a:pt x="4437" y="1329"/>
                  <a:pt x="4437" y="1329"/>
                  <a:pt x="4437" y="1329"/>
                </a:cubicBezTo>
                <a:cubicBezTo>
                  <a:pt x="4437" y="1329"/>
                  <a:pt x="4440" y="1330"/>
                  <a:pt x="4440" y="1330"/>
                </a:cubicBezTo>
                <a:cubicBezTo>
                  <a:pt x="4451" y="1330"/>
                  <a:pt x="4456" y="1319"/>
                  <a:pt x="4458" y="1313"/>
                </a:cubicBezTo>
                <a:cubicBezTo>
                  <a:pt x="4458" y="1309"/>
                  <a:pt x="4456" y="1305"/>
                  <a:pt x="4453" y="1304"/>
                </a:cubicBezTo>
                <a:lnTo>
                  <a:pt x="4447" y="1302"/>
                </a:lnTo>
                <a:cubicBezTo>
                  <a:pt x="4447" y="1300"/>
                  <a:pt x="4448" y="1299"/>
                  <a:pt x="4449" y="1297"/>
                </a:cubicBezTo>
                <a:cubicBezTo>
                  <a:pt x="4452" y="1291"/>
                  <a:pt x="4452" y="1286"/>
                  <a:pt x="4453" y="1282"/>
                </a:cubicBezTo>
                <a:cubicBezTo>
                  <a:pt x="4453" y="1278"/>
                  <a:pt x="4453" y="1276"/>
                  <a:pt x="4455" y="1273"/>
                </a:cubicBezTo>
                <a:cubicBezTo>
                  <a:pt x="4455" y="1273"/>
                  <a:pt x="4456" y="1272"/>
                  <a:pt x="4459" y="1272"/>
                </a:cubicBezTo>
                <a:cubicBezTo>
                  <a:pt x="4461" y="1272"/>
                  <a:pt x="4463" y="1273"/>
                  <a:pt x="4463" y="1273"/>
                </a:cubicBezTo>
                <a:cubicBezTo>
                  <a:pt x="4466" y="1274"/>
                  <a:pt x="4469" y="1272"/>
                  <a:pt x="4471" y="1270"/>
                </a:cubicBezTo>
                <a:cubicBezTo>
                  <a:pt x="4473" y="1267"/>
                  <a:pt x="4473" y="1263"/>
                  <a:pt x="4471" y="1260"/>
                </a:cubicBezTo>
                <a:cubicBezTo>
                  <a:pt x="4471" y="1260"/>
                  <a:pt x="4469" y="1256"/>
                  <a:pt x="4468" y="1251"/>
                </a:cubicBezTo>
                <a:cubicBezTo>
                  <a:pt x="4470" y="1250"/>
                  <a:pt x="4472" y="1248"/>
                  <a:pt x="4475" y="1245"/>
                </a:cubicBezTo>
                <a:cubicBezTo>
                  <a:pt x="4479" y="1242"/>
                  <a:pt x="4480" y="1240"/>
                  <a:pt x="4481" y="1239"/>
                </a:cubicBezTo>
                <a:cubicBezTo>
                  <a:pt x="4484" y="1237"/>
                  <a:pt x="4485" y="1236"/>
                  <a:pt x="4487" y="1232"/>
                </a:cubicBezTo>
                <a:lnTo>
                  <a:pt x="4489" y="1229"/>
                </a:lnTo>
                <a:cubicBezTo>
                  <a:pt x="4492" y="1221"/>
                  <a:pt x="4499" y="1208"/>
                  <a:pt x="4505" y="1204"/>
                </a:cubicBezTo>
                <a:cubicBezTo>
                  <a:pt x="4512" y="1200"/>
                  <a:pt x="4515" y="1193"/>
                  <a:pt x="4518" y="1186"/>
                </a:cubicBezTo>
                <a:cubicBezTo>
                  <a:pt x="4520" y="1181"/>
                  <a:pt x="4522" y="1175"/>
                  <a:pt x="4527" y="1169"/>
                </a:cubicBezTo>
                <a:cubicBezTo>
                  <a:pt x="4536" y="1154"/>
                  <a:pt x="4546" y="1138"/>
                  <a:pt x="4550" y="1128"/>
                </a:cubicBezTo>
                <a:cubicBezTo>
                  <a:pt x="4553" y="1121"/>
                  <a:pt x="4559" y="1113"/>
                  <a:pt x="4566" y="1103"/>
                </a:cubicBezTo>
                <a:lnTo>
                  <a:pt x="4572" y="1094"/>
                </a:lnTo>
                <a:cubicBezTo>
                  <a:pt x="4583" y="1078"/>
                  <a:pt x="4589" y="1065"/>
                  <a:pt x="4592" y="1058"/>
                </a:cubicBezTo>
                <a:cubicBezTo>
                  <a:pt x="4595" y="1051"/>
                  <a:pt x="4600" y="1038"/>
                  <a:pt x="4601" y="1026"/>
                </a:cubicBezTo>
                <a:cubicBezTo>
                  <a:pt x="4601" y="1022"/>
                  <a:pt x="4601" y="1018"/>
                  <a:pt x="4600" y="1014"/>
                </a:cubicBezTo>
                <a:cubicBezTo>
                  <a:pt x="4600" y="1008"/>
                  <a:pt x="4599" y="1000"/>
                  <a:pt x="4601" y="985"/>
                </a:cubicBezTo>
                <a:lnTo>
                  <a:pt x="4602" y="977"/>
                </a:lnTo>
                <a:cubicBezTo>
                  <a:pt x="4603" y="972"/>
                  <a:pt x="4603" y="970"/>
                  <a:pt x="4603" y="967"/>
                </a:cubicBezTo>
                <a:cubicBezTo>
                  <a:pt x="4603" y="966"/>
                  <a:pt x="4603" y="964"/>
                  <a:pt x="4603" y="962"/>
                </a:cubicBezTo>
                <a:cubicBezTo>
                  <a:pt x="4603" y="959"/>
                  <a:pt x="4603" y="953"/>
                  <a:pt x="4602" y="940"/>
                </a:cubicBezTo>
                <a:cubicBezTo>
                  <a:pt x="4602" y="904"/>
                  <a:pt x="4601" y="860"/>
                  <a:pt x="4600" y="844"/>
                </a:cubicBezTo>
                <a:cubicBezTo>
                  <a:pt x="4599" y="834"/>
                  <a:pt x="4601" y="826"/>
                  <a:pt x="4604" y="817"/>
                </a:cubicBezTo>
                <a:cubicBezTo>
                  <a:pt x="4605" y="814"/>
                  <a:pt x="4606" y="810"/>
                  <a:pt x="4607" y="807"/>
                </a:cubicBezTo>
                <a:cubicBezTo>
                  <a:pt x="4612" y="790"/>
                  <a:pt x="4613" y="778"/>
                  <a:pt x="4611" y="769"/>
                </a:cubicBezTo>
                <a:cubicBezTo>
                  <a:pt x="4610" y="764"/>
                  <a:pt x="4610" y="762"/>
                  <a:pt x="4610" y="758"/>
                </a:cubicBezTo>
                <a:cubicBezTo>
                  <a:pt x="4610" y="756"/>
                  <a:pt x="4609" y="752"/>
                  <a:pt x="4609" y="747"/>
                </a:cubicBezTo>
                <a:cubicBezTo>
                  <a:pt x="4608" y="740"/>
                  <a:pt x="4607" y="735"/>
                  <a:pt x="4606" y="731"/>
                </a:cubicBezTo>
                <a:cubicBezTo>
                  <a:pt x="4605" y="727"/>
                  <a:pt x="4604" y="723"/>
                  <a:pt x="4603" y="718"/>
                </a:cubicBezTo>
                <a:cubicBezTo>
                  <a:pt x="4601" y="707"/>
                  <a:pt x="4602" y="695"/>
                  <a:pt x="4603" y="682"/>
                </a:cubicBezTo>
                <a:cubicBezTo>
                  <a:pt x="4605" y="675"/>
                  <a:pt x="4605" y="670"/>
                  <a:pt x="4600" y="666"/>
                </a:cubicBezTo>
                <a:cubicBezTo>
                  <a:pt x="4599" y="666"/>
                  <a:pt x="4598" y="665"/>
                  <a:pt x="4596" y="662"/>
                </a:cubicBezTo>
                <a:cubicBezTo>
                  <a:pt x="4593" y="658"/>
                  <a:pt x="4593" y="656"/>
                  <a:pt x="4594" y="651"/>
                </a:cubicBezTo>
                <a:cubicBezTo>
                  <a:pt x="4594" y="647"/>
                  <a:pt x="4594" y="643"/>
                  <a:pt x="4594" y="638"/>
                </a:cubicBezTo>
                <a:cubicBezTo>
                  <a:pt x="4593" y="631"/>
                  <a:pt x="4593" y="625"/>
                  <a:pt x="4592" y="619"/>
                </a:cubicBezTo>
                <a:cubicBezTo>
                  <a:pt x="4593" y="620"/>
                  <a:pt x="4595" y="620"/>
                  <a:pt x="4597" y="620"/>
                </a:cubicBezTo>
                <a:cubicBezTo>
                  <a:pt x="4602" y="620"/>
                  <a:pt x="4605" y="618"/>
                  <a:pt x="4606" y="615"/>
                </a:cubicBezTo>
                <a:cubicBezTo>
                  <a:pt x="4609" y="610"/>
                  <a:pt x="4607" y="605"/>
                  <a:pt x="4605" y="602"/>
                </a:cubicBezTo>
                <a:cubicBezTo>
                  <a:pt x="4604" y="601"/>
                  <a:pt x="4603" y="599"/>
                  <a:pt x="4603" y="598"/>
                </a:cubicBezTo>
                <a:cubicBezTo>
                  <a:pt x="4601" y="586"/>
                  <a:pt x="4593" y="584"/>
                  <a:pt x="4589" y="584"/>
                </a:cubicBezTo>
                <a:cubicBezTo>
                  <a:pt x="4587" y="584"/>
                  <a:pt x="4584" y="585"/>
                  <a:pt x="4582" y="586"/>
                </a:cubicBezTo>
                <a:cubicBezTo>
                  <a:pt x="4580" y="587"/>
                  <a:pt x="4579" y="587"/>
                  <a:pt x="4578" y="588"/>
                </a:cubicBezTo>
                <a:cubicBezTo>
                  <a:pt x="4578" y="588"/>
                  <a:pt x="4578" y="588"/>
                  <a:pt x="4578" y="587"/>
                </a:cubicBezTo>
                <a:cubicBezTo>
                  <a:pt x="4576" y="582"/>
                  <a:pt x="4575" y="578"/>
                  <a:pt x="4575" y="575"/>
                </a:cubicBezTo>
                <a:cubicBezTo>
                  <a:pt x="4574" y="569"/>
                  <a:pt x="4573" y="564"/>
                  <a:pt x="4566" y="557"/>
                </a:cubicBezTo>
                <a:cubicBezTo>
                  <a:pt x="4561" y="552"/>
                  <a:pt x="4561" y="551"/>
                  <a:pt x="4560" y="549"/>
                </a:cubicBezTo>
                <a:cubicBezTo>
                  <a:pt x="4558" y="546"/>
                  <a:pt x="4557" y="543"/>
                  <a:pt x="4551" y="535"/>
                </a:cubicBezTo>
                <a:cubicBezTo>
                  <a:pt x="4541" y="522"/>
                  <a:pt x="4525" y="480"/>
                  <a:pt x="4522" y="465"/>
                </a:cubicBezTo>
                <a:cubicBezTo>
                  <a:pt x="4519" y="447"/>
                  <a:pt x="4502" y="425"/>
                  <a:pt x="4500" y="423"/>
                </a:cubicBezTo>
                <a:cubicBezTo>
                  <a:pt x="4497" y="420"/>
                  <a:pt x="4493" y="419"/>
                  <a:pt x="4489" y="421"/>
                </a:cubicBezTo>
                <a:cubicBezTo>
                  <a:pt x="4486" y="424"/>
                  <a:pt x="4484" y="428"/>
                  <a:pt x="4486" y="432"/>
                </a:cubicBezTo>
                <a:cubicBezTo>
                  <a:pt x="4486" y="432"/>
                  <a:pt x="4494" y="448"/>
                  <a:pt x="4499" y="458"/>
                </a:cubicBezTo>
                <a:cubicBezTo>
                  <a:pt x="4500" y="460"/>
                  <a:pt x="4500" y="461"/>
                  <a:pt x="4500" y="463"/>
                </a:cubicBezTo>
                <a:cubicBezTo>
                  <a:pt x="4496" y="460"/>
                  <a:pt x="4491" y="456"/>
                  <a:pt x="4488" y="453"/>
                </a:cubicBezTo>
                <a:cubicBezTo>
                  <a:pt x="4486" y="451"/>
                  <a:pt x="4485" y="449"/>
                  <a:pt x="4483" y="446"/>
                </a:cubicBezTo>
                <a:cubicBezTo>
                  <a:pt x="4481" y="441"/>
                  <a:pt x="4479" y="435"/>
                  <a:pt x="4471" y="431"/>
                </a:cubicBezTo>
                <a:cubicBezTo>
                  <a:pt x="4468" y="429"/>
                  <a:pt x="4468" y="423"/>
                  <a:pt x="4471" y="412"/>
                </a:cubicBezTo>
                <a:cubicBezTo>
                  <a:pt x="4473" y="407"/>
                  <a:pt x="4474" y="403"/>
                  <a:pt x="4471" y="399"/>
                </a:cubicBezTo>
                <a:cubicBezTo>
                  <a:pt x="4468" y="395"/>
                  <a:pt x="4462" y="395"/>
                  <a:pt x="4459" y="396"/>
                </a:cubicBezTo>
                <a:cubicBezTo>
                  <a:pt x="4458" y="397"/>
                  <a:pt x="4458" y="397"/>
                  <a:pt x="4457" y="397"/>
                </a:cubicBezTo>
                <a:cubicBezTo>
                  <a:pt x="4458" y="394"/>
                  <a:pt x="4459" y="390"/>
                  <a:pt x="4457" y="387"/>
                </a:cubicBezTo>
                <a:cubicBezTo>
                  <a:pt x="4456" y="385"/>
                  <a:pt x="4451" y="382"/>
                  <a:pt x="4448" y="382"/>
                </a:cubicBezTo>
                <a:cubicBezTo>
                  <a:pt x="4446" y="382"/>
                  <a:pt x="4443" y="383"/>
                  <a:pt x="4440" y="384"/>
                </a:cubicBezTo>
                <a:lnTo>
                  <a:pt x="4437" y="385"/>
                </a:lnTo>
                <a:cubicBezTo>
                  <a:pt x="4436" y="385"/>
                  <a:pt x="4434" y="382"/>
                  <a:pt x="4433" y="380"/>
                </a:cubicBezTo>
                <a:lnTo>
                  <a:pt x="4429" y="376"/>
                </a:lnTo>
                <a:cubicBezTo>
                  <a:pt x="4427" y="373"/>
                  <a:pt x="4426" y="371"/>
                  <a:pt x="4425" y="369"/>
                </a:cubicBezTo>
                <a:cubicBezTo>
                  <a:pt x="4422" y="365"/>
                  <a:pt x="4420" y="364"/>
                  <a:pt x="4414" y="360"/>
                </a:cubicBezTo>
                <a:cubicBezTo>
                  <a:pt x="4412" y="359"/>
                  <a:pt x="4411" y="359"/>
                  <a:pt x="4411" y="359"/>
                </a:cubicBezTo>
                <a:cubicBezTo>
                  <a:pt x="4411" y="357"/>
                  <a:pt x="4410" y="354"/>
                  <a:pt x="4407" y="350"/>
                </a:cubicBezTo>
                <a:cubicBezTo>
                  <a:pt x="4401" y="342"/>
                  <a:pt x="4395" y="338"/>
                  <a:pt x="4387" y="334"/>
                </a:cubicBezTo>
                <a:cubicBezTo>
                  <a:pt x="4384" y="333"/>
                  <a:pt x="4382" y="331"/>
                  <a:pt x="4379" y="330"/>
                </a:cubicBezTo>
                <a:cubicBezTo>
                  <a:pt x="4376" y="328"/>
                  <a:pt x="4373" y="327"/>
                  <a:pt x="4371" y="326"/>
                </a:cubicBezTo>
                <a:cubicBezTo>
                  <a:pt x="4362" y="321"/>
                  <a:pt x="4358" y="319"/>
                  <a:pt x="4356" y="314"/>
                </a:cubicBezTo>
                <a:cubicBezTo>
                  <a:pt x="4350" y="301"/>
                  <a:pt x="4338" y="297"/>
                  <a:pt x="4328" y="293"/>
                </a:cubicBezTo>
                <a:cubicBezTo>
                  <a:pt x="4322" y="291"/>
                  <a:pt x="4309" y="280"/>
                  <a:pt x="4300" y="273"/>
                </a:cubicBezTo>
                <a:cubicBezTo>
                  <a:pt x="4296" y="269"/>
                  <a:pt x="4291" y="266"/>
                  <a:pt x="4288" y="263"/>
                </a:cubicBezTo>
                <a:cubicBezTo>
                  <a:pt x="4279" y="257"/>
                  <a:pt x="4276" y="251"/>
                  <a:pt x="4273" y="245"/>
                </a:cubicBezTo>
                <a:cubicBezTo>
                  <a:pt x="4271" y="239"/>
                  <a:pt x="4269" y="236"/>
                  <a:pt x="4262" y="235"/>
                </a:cubicBezTo>
                <a:cubicBezTo>
                  <a:pt x="4261" y="235"/>
                  <a:pt x="4259" y="234"/>
                  <a:pt x="4256" y="234"/>
                </a:cubicBezTo>
                <a:cubicBezTo>
                  <a:pt x="4255" y="233"/>
                  <a:pt x="4255" y="233"/>
                  <a:pt x="4253" y="228"/>
                </a:cubicBezTo>
                <a:cubicBezTo>
                  <a:pt x="4251" y="225"/>
                  <a:pt x="4249" y="220"/>
                  <a:pt x="4246" y="214"/>
                </a:cubicBezTo>
                <a:cubicBezTo>
                  <a:pt x="4245" y="212"/>
                  <a:pt x="4243" y="210"/>
                  <a:pt x="4240" y="210"/>
                </a:cubicBezTo>
                <a:cubicBezTo>
                  <a:pt x="4240" y="210"/>
                  <a:pt x="4238" y="210"/>
                  <a:pt x="4238" y="210"/>
                </a:cubicBezTo>
                <a:cubicBezTo>
                  <a:pt x="4235" y="210"/>
                  <a:pt x="4231" y="210"/>
                  <a:pt x="4227" y="211"/>
                </a:cubicBezTo>
                <a:cubicBezTo>
                  <a:pt x="4225" y="204"/>
                  <a:pt x="4221" y="195"/>
                  <a:pt x="4217" y="190"/>
                </a:cubicBezTo>
                <a:cubicBezTo>
                  <a:pt x="4217" y="189"/>
                  <a:pt x="4216" y="187"/>
                  <a:pt x="4215" y="185"/>
                </a:cubicBezTo>
                <a:cubicBezTo>
                  <a:pt x="4213" y="178"/>
                  <a:pt x="4208" y="166"/>
                  <a:pt x="4200" y="152"/>
                </a:cubicBezTo>
                <a:cubicBezTo>
                  <a:pt x="4193" y="140"/>
                  <a:pt x="4184" y="124"/>
                  <a:pt x="4178" y="112"/>
                </a:cubicBezTo>
                <a:cubicBezTo>
                  <a:pt x="4174" y="105"/>
                  <a:pt x="4171" y="100"/>
                  <a:pt x="4170" y="98"/>
                </a:cubicBezTo>
                <a:cubicBezTo>
                  <a:pt x="4163" y="85"/>
                  <a:pt x="4133" y="60"/>
                  <a:pt x="4129" y="57"/>
                </a:cubicBezTo>
                <a:cubicBezTo>
                  <a:pt x="4126" y="55"/>
                  <a:pt x="4121" y="55"/>
                  <a:pt x="4118" y="58"/>
                </a:cubicBezTo>
                <a:cubicBezTo>
                  <a:pt x="4115" y="61"/>
                  <a:pt x="4115" y="66"/>
                  <a:pt x="4118" y="69"/>
                </a:cubicBezTo>
                <a:cubicBezTo>
                  <a:pt x="4118" y="69"/>
                  <a:pt x="4134" y="87"/>
                  <a:pt x="4152" y="113"/>
                </a:cubicBezTo>
                <a:cubicBezTo>
                  <a:pt x="4162" y="128"/>
                  <a:pt x="4180" y="160"/>
                  <a:pt x="4193" y="182"/>
                </a:cubicBezTo>
                <a:cubicBezTo>
                  <a:pt x="4179" y="174"/>
                  <a:pt x="4163" y="164"/>
                  <a:pt x="4156" y="155"/>
                </a:cubicBezTo>
                <a:cubicBezTo>
                  <a:pt x="4153" y="150"/>
                  <a:pt x="4151" y="145"/>
                  <a:pt x="4149" y="138"/>
                </a:cubicBezTo>
                <a:cubicBezTo>
                  <a:pt x="4147" y="132"/>
                  <a:pt x="4145" y="125"/>
                  <a:pt x="4140" y="117"/>
                </a:cubicBezTo>
                <a:cubicBezTo>
                  <a:pt x="4132" y="103"/>
                  <a:pt x="4097" y="45"/>
                  <a:pt x="4097" y="45"/>
                </a:cubicBezTo>
                <a:cubicBezTo>
                  <a:pt x="4095" y="42"/>
                  <a:pt x="4090" y="40"/>
                  <a:pt x="4086" y="43"/>
                </a:cubicBezTo>
                <a:cubicBezTo>
                  <a:pt x="4082" y="45"/>
                  <a:pt x="4081" y="50"/>
                  <a:pt x="4083" y="53"/>
                </a:cubicBezTo>
                <a:lnTo>
                  <a:pt x="4116" y="118"/>
                </a:lnTo>
                <a:cubicBezTo>
                  <a:pt x="4117" y="120"/>
                  <a:pt x="4118" y="123"/>
                  <a:pt x="4120" y="127"/>
                </a:cubicBezTo>
                <a:cubicBezTo>
                  <a:pt x="4121" y="129"/>
                  <a:pt x="4122" y="133"/>
                  <a:pt x="4124" y="136"/>
                </a:cubicBezTo>
                <a:cubicBezTo>
                  <a:pt x="4122" y="134"/>
                  <a:pt x="4120" y="131"/>
                  <a:pt x="4117" y="128"/>
                </a:cubicBezTo>
                <a:cubicBezTo>
                  <a:pt x="4110" y="122"/>
                  <a:pt x="4097" y="114"/>
                  <a:pt x="4090" y="111"/>
                </a:cubicBezTo>
                <a:lnTo>
                  <a:pt x="4057" y="6"/>
                </a:lnTo>
                <a:cubicBezTo>
                  <a:pt x="4056" y="2"/>
                  <a:pt x="4051" y="0"/>
                  <a:pt x="4047" y="1"/>
                </a:cubicBezTo>
                <a:cubicBezTo>
                  <a:pt x="4043" y="2"/>
                  <a:pt x="4040" y="7"/>
                  <a:pt x="4041" y="11"/>
                </a:cubicBezTo>
                <a:lnTo>
                  <a:pt x="4066" y="104"/>
                </a:lnTo>
                <a:cubicBezTo>
                  <a:pt x="4053" y="100"/>
                  <a:pt x="4034" y="94"/>
                  <a:pt x="4023" y="90"/>
                </a:cubicBezTo>
                <a:cubicBezTo>
                  <a:pt x="4015" y="86"/>
                  <a:pt x="4006" y="86"/>
                  <a:pt x="4001" y="88"/>
                </a:cubicBezTo>
                <a:cubicBezTo>
                  <a:pt x="4000" y="84"/>
                  <a:pt x="3998" y="81"/>
                  <a:pt x="3997" y="76"/>
                </a:cubicBezTo>
                <a:cubicBezTo>
                  <a:pt x="3993" y="64"/>
                  <a:pt x="3970" y="13"/>
                  <a:pt x="3967" y="7"/>
                </a:cubicBezTo>
                <a:cubicBezTo>
                  <a:pt x="3965" y="3"/>
                  <a:pt x="3961" y="2"/>
                  <a:pt x="3957" y="3"/>
                </a:cubicBezTo>
                <a:cubicBezTo>
                  <a:pt x="3953" y="5"/>
                  <a:pt x="3951" y="9"/>
                  <a:pt x="3952" y="13"/>
                </a:cubicBezTo>
                <a:lnTo>
                  <a:pt x="3976" y="82"/>
                </a:lnTo>
                <a:cubicBezTo>
                  <a:pt x="3972" y="81"/>
                  <a:pt x="3968" y="79"/>
                  <a:pt x="3964" y="77"/>
                </a:cubicBezTo>
                <a:cubicBezTo>
                  <a:pt x="3953" y="73"/>
                  <a:pt x="3948" y="71"/>
                  <a:pt x="3942" y="71"/>
                </a:cubicBezTo>
                <a:cubicBezTo>
                  <a:pt x="3940" y="71"/>
                  <a:pt x="3938" y="71"/>
                  <a:pt x="3934" y="72"/>
                </a:cubicBezTo>
                <a:cubicBezTo>
                  <a:pt x="3926" y="72"/>
                  <a:pt x="3925" y="72"/>
                  <a:pt x="3918" y="68"/>
                </a:cubicBezTo>
                <a:cubicBezTo>
                  <a:pt x="3911" y="64"/>
                  <a:pt x="3901" y="63"/>
                  <a:pt x="3893" y="63"/>
                </a:cubicBezTo>
                <a:cubicBezTo>
                  <a:pt x="3890" y="62"/>
                  <a:pt x="3888" y="62"/>
                  <a:pt x="3886" y="62"/>
                </a:cubicBezTo>
                <a:cubicBezTo>
                  <a:pt x="3884" y="62"/>
                  <a:pt x="3879" y="61"/>
                  <a:pt x="3862" y="53"/>
                </a:cubicBezTo>
                <a:cubicBezTo>
                  <a:pt x="3860" y="52"/>
                  <a:pt x="3857" y="52"/>
                  <a:pt x="3855" y="53"/>
                </a:cubicBezTo>
                <a:cubicBezTo>
                  <a:pt x="3838" y="61"/>
                  <a:pt x="3833" y="62"/>
                  <a:pt x="3831" y="62"/>
                </a:cubicBezTo>
                <a:cubicBezTo>
                  <a:pt x="3829" y="62"/>
                  <a:pt x="3827" y="62"/>
                  <a:pt x="3825" y="63"/>
                </a:cubicBezTo>
                <a:cubicBezTo>
                  <a:pt x="3816" y="63"/>
                  <a:pt x="3806" y="64"/>
                  <a:pt x="3799" y="68"/>
                </a:cubicBezTo>
                <a:cubicBezTo>
                  <a:pt x="3793" y="71"/>
                  <a:pt x="3792" y="72"/>
                  <a:pt x="3788" y="72"/>
                </a:cubicBezTo>
                <a:cubicBezTo>
                  <a:pt x="3787" y="72"/>
                  <a:pt x="3785" y="72"/>
                  <a:pt x="3782" y="71"/>
                </a:cubicBezTo>
                <a:cubicBezTo>
                  <a:pt x="3770" y="71"/>
                  <a:pt x="3767" y="71"/>
                  <a:pt x="3754" y="77"/>
                </a:cubicBezTo>
                <a:cubicBezTo>
                  <a:pt x="3750" y="79"/>
                  <a:pt x="3745" y="81"/>
                  <a:pt x="3742" y="82"/>
                </a:cubicBezTo>
                <a:lnTo>
                  <a:pt x="3765" y="13"/>
                </a:lnTo>
                <a:cubicBezTo>
                  <a:pt x="3767" y="9"/>
                  <a:pt x="3765" y="5"/>
                  <a:pt x="3761" y="3"/>
                </a:cubicBezTo>
                <a:cubicBezTo>
                  <a:pt x="3757" y="2"/>
                  <a:pt x="3752" y="3"/>
                  <a:pt x="3750" y="7"/>
                </a:cubicBezTo>
                <a:cubicBezTo>
                  <a:pt x="3748" y="13"/>
                  <a:pt x="3724" y="64"/>
                  <a:pt x="3721" y="76"/>
                </a:cubicBezTo>
                <a:cubicBezTo>
                  <a:pt x="3719" y="80"/>
                  <a:pt x="3718" y="84"/>
                  <a:pt x="3716" y="88"/>
                </a:cubicBezTo>
                <a:cubicBezTo>
                  <a:pt x="3711" y="86"/>
                  <a:pt x="3703" y="86"/>
                  <a:pt x="3694" y="90"/>
                </a:cubicBezTo>
                <a:cubicBezTo>
                  <a:pt x="3683" y="94"/>
                  <a:pt x="3664" y="100"/>
                  <a:pt x="3651" y="104"/>
                </a:cubicBezTo>
                <a:lnTo>
                  <a:pt x="3676" y="11"/>
                </a:lnTo>
                <a:cubicBezTo>
                  <a:pt x="3677" y="7"/>
                  <a:pt x="3675" y="2"/>
                  <a:pt x="3670" y="1"/>
                </a:cubicBezTo>
                <a:cubicBezTo>
                  <a:pt x="3666" y="0"/>
                  <a:pt x="3662" y="2"/>
                  <a:pt x="3660" y="6"/>
                </a:cubicBezTo>
                <a:lnTo>
                  <a:pt x="3627" y="111"/>
                </a:lnTo>
                <a:cubicBezTo>
                  <a:pt x="3621" y="114"/>
                  <a:pt x="3607" y="122"/>
                  <a:pt x="3600" y="128"/>
                </a:cubicBezTo>
                <a:cubicBezTo>
                  <a:pt x="3597" y="131"/>
                  <a:pt x="3595" y="134"/>
                  <a:pt x="3593" y="136"/>
                </a:cubicBezTo>
                <a:cubicBezTo>
                  <a:pt x="3595" y="133"/>
                  <a:pt x="3596" y="129"/>
                  <a:pt x="3597" y="127"/>
                </a:cubicBezTo>
                <a:cubicBezTo>
                  <a:pt x="3599" y="123"/>
                  <a:pt x="3601" y="120"/>
                  <a:pt x="3602" y="118"/>
                </a:cubicBezTo>
                <a:lnTo>
                  <a:pt x="3634" y="53"/>
                </a:lnTo>
                <a:cubicBezTo>
                  <a:pt x="3637" y="50"/>
                  <a:pt x="3635" y="45"/>
                  <a:pt x="3631" y="43"/>
                </a:cubicBezTo>
                <a:cubicBezTo>
                  <a:pt x="3627" y="40"/>
                  <a:pt x="3623" y="42"/>
                  <a:pt x="3620" y="45"/>
                </a:cubicBezTo>
                <a:cubicBezTo>
                  <a:pt x="3620" y="45"/>
                  <a:pt x="3585" y="103"/>
                  <a:pt x="3577" y="117"/>
                </a:cubicBezTo>
                <a:cubicBezTo>
                  <a:pt x="3572" y="125"/>
                  <a:pt x="3570" y="132"/>
                  <a:pt x="3568" y="138"/>
                </a:cubicBezTo>
                <a:cubicBezTo>
                  <a:pt x="3566" y="145"/>
                  <a:pt x="3565" y="150"/>
                  <a:pt x="3561" y="155"/>
                </a:cubicBezTo>
                <a:cubicBezTo>
                  <a:pt x="3555" y="163"/>
                  <a:pt x="3538" y="174"/>
                  <a:pt x="3525" y="182"/>
                </a:cubicBezTo>
                <a:cubicBezTo>
                  <a:pt x="3537" y="160"/>
                  <a:pt x="3555" y="128"/>
                  <a:pt x="3566" y="113"/>
                </a:cubicBezTo>
                <a:cubicBezTo>
                  <a:pt x="3583" y="87"/>
                  <a:pt x="3599" y="69"/>
                  <a:pt x="3599" y="69"/>
                </a:cubicBezTo>
                <a:cubicBezTo>
                  <a:pt x="3602" y="66"/>
                  <a:pt x="3602" y="61"/>
                  <a:pt x="3599" y="58"/>
                </a:cubicBezTo>
                <a:cubicBezTo>
                  <a:pt x="3596" y="55"/>
                  <a:pt x="3591" y="55"/>
                  <a:pt x="3588" y="57"/>
                </a:cubicBezTo>
                <a:cubicBezTo>
                  <a:pt x="3585" y="60"/>
                  <a:pt x="3555" y="85"/>
                  <a:pt x="3547" y="97"/>
                </a:cubicBezTo>
                <a:cubicBezTo>
                  <a:pt x="3546" y="100"/>
                  <a:pt x="3543" y="105"/>
                  <a:pt x="3540" y="112"/>
                </a:cubicBezTo>
                <a:cubicBezTo>
                  <a:pt x="3533" y="124"/>
                  <a:pt x="3525" y="140"/>
                  <a:pt x="3518" y="152"/>
                </a:cubicBezTo>
                <a:cubicBezTo>
                  <a:pt x="3509" y="166"/>
                  <a:pt x="3505" y="178"/>
                  <a:pt x="3502" y="185"/>
                </a:cubicBezTo>
                <a:cubicBezTo>
                  <a:pt x="3501" y="187"/>
                  <a:pt x="3500" y="189"/>
                  <a:pt x="3501" y="189"/>
                </a:cubicBezTo>
                <a:lnTo>
                  <a:pt x="3501" y="189"/>
                </a:lnTo>
                <a:cubicBezTo>
                  <a:pt x="3496" y="194"/>
                  <a:pt x="3492" y="204"/>
                  <a:pt x="3490" y="211"/>
                </a:cubicBezTo>
                <a:cubicBezTo>
                  <a:pt x="3486" y="210"/>
                  <a:pt x="3482" y="210"/>
                  <a:pt x="3480" y="210"/>
                </a:cubicBezTo>
                <a:cubicBezTo>
                  <a:pt x="3479" y="210"/>
                  <a:pt x="3478" y="210"/>
                  <a:pt x="3477" y="210"/>
                </a:cubicBezTo>
                <a:cubicBezTo>
                  <a:pt x="3475" y="210"/>
                  <a:pt x="3472" y="212"/>
                  <a:pt x="3471" y="214"/>
                </a:cubicBezTo>
                <a:cubicBezTo>
                  <a:pt x="3468" y="220"/>
                  <a:pt x="3466" y="224"/>
                  <a:pt x="3465" y="228"/>
                </a:cubicBezTo>
                <a:cubicBezTo>
                  <a:pt x="3463" y="233"/>
                  <a:pt x="3463" y="233"/>
                  <a:pt x="3461" y="234"/>
                </a:cubicBezTo>
                <a:cubicBezTo>
                  <a:pt x="3458" y="234"/>
                  <a:pt x="3456" y="235"/>
                  <a:pt x="3455" y="235"/>
                </a:cubicBezTo>
                <a:cubicBezTo>
                  <a:pt x="3448" y="236"/>
                  <a:pt x="3446" y="239"/>
                  <a:pt x="3444" y="245"/>
                </a:cubicBezTo>
                <a:cubicBezTo>
                  <a:pt x="3441" y="251"/>
                  <a:pt x="3438" y="257"/>
                  <a:pt x="3429" y="263"/>
                </a:cubicBezTo>
                <a:cubicBezTo>
                  <a:pt x="3426" y="265"/>
                  <a:pt x="3422" y="269"/>
                  <a:pt x="3417" y="273"/>
                </a:cubicBezTo>
                <a:cubicBezTo>
                  <a:pt x="3408" y="281"/>
                  <a:pt x="3395" y="291"/>
                  <a:pt x="3390" y="293"/>
                </a:cubicBezTo>
                <a:cubicBezTo>
                  <a:pt x="3379" y="297"/>
                  <a:pt x="3367" y="301"/>
                  <a:pt x="3362" y="314"/>
                </a:cubicBezTo>
                <a:cubicBezTo>
                  <a:pt x="3360" y="319"/>
                  <a:pt x="3355" y="321"/>
                  <a:pt x="3347" y="326"/>
                </a:cubicBezTo>
                <a:cubicBezTo>
                  <a:pt x="3344" y="327"/>
                  <a:pt x="3341" y="328"/>
                  <a:pt x="3338" y="330"/>
                </a:cubicBezTo>
                <a:cubicBezTo>
                  <a:pt x="3336" y="331"/>
                  <a:pt x="3333" y="333"/>
                  <a:pt x="3331" y="334"/>
                </a:cubicBezTo>
                <a:cubicBezTo>
                  <a:pt x="3323" y="338"/>
                  <a:pt x="3316" y="342"/>
                  <a:pt x="3310" y="350"/>
                </a:cubicBezTo>
                <a:cubicBezTo>
                  <a:pt x="3308" y="354"/>
                  <a:pt x="3307" y="357"/>
                  <a:pt x="3306" y="359"/>
                </a:cubicBezTo>
                <a:cubicBezTo>
                  <a:pt x="3306" y="359"/>
                  <a:pt x="3306" y="359"/>
                  <a:pt x="3303" y="360"/>
                </a:cubicBezTo>
                <a:cubicBezTo>
                  <a:pt x="3297" y="364"/>
                  <a:pt x="3295" y="365"/>
                  <a:pt x="3292" y="369"/>
                </a:cubicBezTo>
                <a:cubicBezTo>
                  <a:pt x="3292" y="371"/>
                  <a:pt x="3290" y="372"/>
                  <a:pt x="3288" y="375"/>
                </a:cubicBezTo>
                <a:lnTo>
                  <a:pt x="3284" y="380"/>
                </a:lnTo>
                <a:cubicBezTo>
                  <a:pt x="3283" y="382"/>
                  <a:pt x="3281" y="385"/>
                  <a:pt x="3280" y="385"/>
                </a:cubicBezTo>
                <a:lnTo>
                  <a:pt x="3277" y="384"/>
                </a:lnTo>
                <a:cubicBezTo>
                  <a:pt x="3274" y="383"/>
                  <a:pt x="3271" y="382"/>
                  <a:pt x="3269" y="382"/>
                </a:cubicBezTo>
                <a:cubicBezTo>
                  <a:pt x="3266" y="382"/>
                  <a:pt x="3262" y="384"/>
                  <a:pt x="3260" y="387"/>
                </a:cubicBezTo>
                <a:cubicBezTo>
                  <a:pt x="3258" y="390"/>
                  <a:pt x="3259" y="394"/>
                  <a:pt x="3260" y="397"/>
                </a:cubicBezTo>
                <a:cubicBezTo>
                  <a:pt x="3259" y="397"/>
                  <a:pt x="3259" y="396"/>
                  <a:pt x="3258" y="396"/>
                </a:cubicBezTo>
                <a:cubicBezTo>
                  <a:pt x="3255" y="395"/>
                  <a:pt x="3249" y="395"/>
                  <a:pt x="3246" y="399"/>
                </a:cubicBezTo>
                <a:cubicBezTo>
                  <a:pt x="3243" y="403"/>
                  <a:pt x="3245" y="407"/>
                  <a:pt x="3246" y="412"/>
                </a:cubicBezTo>
                <a:cubicBezTo>
                  <a:pt x="3249" y="423"/>
                  <a:pt x="3250" y="429"/>
                  <a:pt x="3246" y="431"/>
                </a:cubicBezTo>
                <a:cubicBezTo>
                  <a:pt x="3239" y="435"/>
                  <a:pt x="3236" y="441"/>
                  <a:pt x="3234" y="446"/>
                </a:cubicBezTo>
                <a:cubicBezTo>
                  <a:pt x="3233" y="449"/>
                  <a:pt x="3232" y="451"/>
                  <a:pt x="3230" y="453"/>
                </a:cubicBezTo>
                <a:cubicBezTo>
                  <a:pt x="3226" y="456"/>
                  <a:pt x="3221" y="460"/>
                  <a:pt x="3217" y="463"/>
                </a:cubicBezTo>
                <a:cubicBezTo>
                  <a:pt x="3217" y="461"/>
                  <a:pt x="3217" y="460"/>
                  <a:pt x="3218" y="458"/>
                </a:cubicBezTo>
                <a:cubicBezTo>
                  <a:pt x="3223" y="448"/>
                  <a:pt x="3231" y="432"/>
                  <a:pt x="3231" y="432"/>
                </a:cubicBezTo>
                <a:cubicBezTo>
                  <a:pt x="3233" y="428"/>
                  <a:pt x="3232" y="423"/>
                  <a:pt x="3228" y="421"/>
                </a:cubicBezTo>
                <a:cubicBezTo>
                  <a:pt x="3225" y="419"/>
                  <a:pt x="3220" y="420"/>
                  <a:pt x="3217" y="423"/>
                </a:cubicBezTo>
                <a:cubicBezTo>
                  <a:pt x="3215" y="425"/>
                  <a:pt x="3198" y="447"/>
                  <a:pt x="3195" y="465"/>
                </a:cubicBezTo>
                <a:cubicBezTo>
                  <a:pt x="3192" y="480"/>
                  <a:pt x="3176" y="522"/>
                  <a:pt x="3166" y="535"/>
                </a:cubicBezTo>
                <a:cubicBezTo>
                  <a:pt x="3160" y="542"/>
                  <a:pt x="3159" y="546"/>
                  <a:pt x="3157" y="549"/>
                </a:cubicBezTo>
                <a:cubicBezTo>
                  <a:pt x="3156" y="551"/>
                  <a:pt x="3156" y="552"/>
                  <a:pt x="3152" y="556"/>
                </a:cubicBezTo>
                <a:cubicBezTo>
                  <a:pt x="3145" y="564"/>
                  <a:pt x="3143" y="568"/>
                  <a:pt x="3142" y="575"/>
                </a:cubicBezTo>
                <a:cubicBezTo>
                  <a:pt x="3142" y="578"/>
                  <a:pt x="3141" y="582"/>
                  <a:pt x="3139" y="587"/>
                </a:cubicBezTo>
                <a:cubicBezTo>
                  <a:pt x="3139" y="587"/>
                  <a:pt x="3139" y="588"/>
                  <a:pt x="3139" y="588"/>
                </a:cubicBezTo>
                <a:cubicBezTo>
                  <a:pt x="3138" y="587"/>
                  <a:pt x="3137" y="587"/>
                  <a:pt x="3136" y="586"/>
                </a:cubicBezTo>
                <a:cubicBezTo>
                  <a:pt x="3133" y="585"/>
                  <a:pt x="3130" y="584"/>
                  <a:pt x="3128" y="584"/>
                </a:cubicBezTo>
                <a:cubicBezTo>
                  <a:pt x="3124" y="584"/>
                  <a:pt x="3117" y="586"/>
                  <a:pt x="3114" y="598"/>
                </a:cubicBezTo>
                <a:cubicBezTo>
                  <a:pt x="3114" y="599"/>
                  <a:pt x="3113" y="601"/>
                  <a:pt x="3112" y="602"/>
                </a:cubicBezTo>
                <a:cubicBezTo>
                  <a:pt x="3110" y="605"/>
                  <a:pt x="3108" y="610"/>
                  <a:pt x="3111" y="615"/>
                </a:cubicBezTo>
                <a:cubicBezTo>
                  <a:pt x="3112" y="617"/>
                  <a:pt x="3115" y="620"/>
                  <a:pt x="3122" y="620"/>
                </a:cubicBezTo>
                <a:lnTo>
                  <a:pt x="3122" y="620"/>
                </a:lnTo>
                <a:cubicBezTo>
                  <a:pt x="3123" y="620"/>
                  <a:pt x="3124" y="620"/>
                  <a:pt x="3125" y="619"/>
                </a:cubicBezTo>
                <a:cubicBezTo>
                  <a:pt x="3125" y="625"/>
                  <a:pt x="3124" y="631"/>
                  <a:pt x="3123" y="638"/>
                </a:cubicBezTo>
                <a:cubicBezTo>
                  <a:pt x="3123" y="643"/>
                  <a:pt x="3123" y="647"/>
                  <a:pt x="3123" y="651"/>
                </a:cubicBezTo>
                <a:cubicBezTo>
                  <a:pt x="3124" y="656"/>
                  <a:pt x="3124" y="658"/>
                  <a:pt x="3121" y="662"/>
                </a:cubicBezTo>
                <a:cubicBezTo>
                  <a:pt x="3119" y="665"/>
                  <a:pt x="3118" y="665"/>
                  <a:pt x="3118" y="666"/>
                </a:cubicBezTo>
                <a:cubicBezTo>
                  <a:pt x="3112" y="670"/>
                  <a:pt x="3113" y="675"/>
                  <a:pt x="3114" y="682"/>
                </a:cubicBezTo>
                <a:cubicBezTo>
                  <a:pt x="3116" y="694"/>
                  <a:pt x="3116" y="707"/>
                  <a:pt x="3114" y="718"/>
                </a:cubicBezTo>
                <a:cubicBezTo>
                  <a:pt x="3113" y="723"/>
                  <a:pt x="3112" y="727"/>
                  <a:pt x="3111" y="730"/>
                </a:cubicBezTo>
                <a:cubicBezTo>
                  <a:pt x="3110" y="735"/>
                  <a:pt x="3109" y="739"/>
                  <a:pt x="3108" y="747"/>
                </a:cubicBezTo>
                <a:cubicBezTo>
                  <a:pt x="3108" y="752"/>
                  <a:pt x="3108" y="755"/>
                  <a:pt x="3107" y="758"/>
                </a:cubicBezTo>
                <a:cubicBezTo>
                  <a:pt x="3107" y="762"/>
                  <a:pt x="3107" y="764"/>
                  <a:pt x="3106" y="769"/>
                </a:cubicBezTo>
                <a:cubicBezTo>
                  <a:pt x="3104" y="778"/>
                  <a:pt x="3105" y="790"/>
                  <a:pt x="3110" y="806"/>
                </a:cubicBezTo>
                <a:cubicBezTo>
                  <a:pt x="3111" y="810"/>
                  <a:pt x="3112" y="813"/>
                  <a:pt x="3113" y="817"/>
                </a:cubicBezTo>
                <a:cubicBezTo>
                  <a:pt x="3116" y="826"/>
                  <a:pt x="3118" y="834"/>
                  <a:pt x="3117" y="844"/>
                </a:cubicBezTo>
                <a:cubicBezTo>
                  <a:pt x="3116" y="860"/>
                  <a:pt x="3115" y="904"/>
                  <a:pt x="3115" y="939"/>
                </a:cubicBezTo>
                <a:cubicBezTo>
                  <a:pt x="3115" y="953"/>
                  <a:pt x="3114" y="959"/>
                  <a:pt x="3114" y="962"/>
                </a:cubicBezTo>
                <a:cubicBezTo>
                  <a:pt x="3114" y="964"/>
                  <a:pt x="3114" y="966"/>
                  <a:pt x="3114" y="968"/>
                </a:cubicBezTo>
                <a:cubicBezTo>
                  <a:pt x="3114" y="970"/>
                  <a:pt x="3114" y="972"/>
                  <a:pt x="3115" y="977"/>
                </a:cubicBezTo>
                <a:lnTo>
                  <a:pt x="3116" y="985"/>
                </a:lnTo>
                <a:cubicBezTo>
                  <a:pt x="3118" y="1000"/>
                  <a:pt x="3117" y="1008"/>
                  <a:pt x="3117" y="1014"/>
                </a:cubicBezTo>
                <a:cubicBezTo>
                  <a:pt x="3116" y="1018"/>
                  <a:pt x="3116" y="1022"/>
                  <a:pt x="3117" y="1026"/>
                </a:cubicBezTo>
                <a:cubicBezTo>
                  <a:pt x="3118" y="1038"/>
                  <a:pt x="3123" y="1051"/>
                  <a:pt x="3125" y="1058"/>
                </a:cubicBezTo>
                <a:cubicBezTo>
                  <a:pt x="3128" y="1064"/>
                  <a:pt x="3135" y="1078"/>
                  <a:pt x="3145" y="1093"/>
                </a:cubicBezTo>
                <a:lnTo>
                  <a:pt x="3151" y="1102"/>
                </a:lnTo>
                <a:cubicBezTo>
                  <a:pt x="3159" y="1113"/>
                  <a:pt x="3165" y="1121"/>
                  <a:pt x="3167" y="1128"/>
                </a:cubicBezTo>
                <a:cubicBezTo>
                  <a:pt x="3171" y="1138"/>
                  <a:pt x="3180" y="1153"/>
                  <a:pt x="3191" y="1169"/>
                </a:cubicBezTo>
                <a:cubicBezTo>
                  <a:pt x="3195" y="1175"/>
                  <a:pt x="3197" y="1181"/>
                  <a:pt x="3200" y="1186"/>
                </a:cubicBezTo>
                <a:cubicBezTo>
                  <a:pt x="3203" y="1193"/>
                  <a:pt x="3206" y="1200"/>
                  <a:pt x="3212" y="1204"/>
                </a:cubicBezTo>
                <a:cubicBezTo>
                  <a:pt x="3218" y="1208"/>
                  <a:pt x="3225" y="1221"/>
                  <a:pt x="3229" y="1229"/>
                </a:cubicBezTo>
                <a:lnTo>
                  <a:pt x="3231" y="1232"/>
                </a:lnTo>
                <a:cubicBezTo>
                  <a:pt x="3232" y="1236"/>
                  <a:pt x="3233" y="1237"/>
                  <a:pt x="3236" y="1239"/>
                </a:cubicBezTo>
                <a:cubicBezTo>
                  <a:pt x="3237" y="1240"/>
                  <a:pt x="3239" y="1242"/>
                  <a:pt x="3242" y="1245"/>
                </a:cubicBezTo>
                <a:cubicBezTo>
                  <a:pt x="3245" y="1248"/>
                  <a:pt x="3247" y="1250"/>
                  <a:pt x="3250" y="1251"/>
                </a:cubicBezTo>
                <a:cubicBezTo>
                  <a:pt x="3248" y="1256"/>
                  <a:pt x="3246" y="1260"/>
                  <a:pt x="3246" y="1260"/>
                </a:cubicBezTo>
                <a:cubicBezTo>
                  <a:pt x="3244" y="1263"/>
                  <a:pt x="3244" y="1267"/>
                  <a:pt x="3246" y="1269"/>
                </a:cubicBezTo>
                <a:cubicBezTo>
                  <a:pt x="3248" y="1272"/>
                  <a:pt x="3251" y="1274"/>
                  <a:pt x="3254" y="1273"/>
                </a:cubicBezTo>
                <a:cubicBezTo>
                  <a:pt x="3254" y="1273"/>
                  <a:pt x="3256" y="1272"/>
                  <a:pt x="3258" y="1272"/>
                </a:cubicBezTo>
                <a:cubicBezTo>
                  <a:pt x="3261" y="1272"/>
                  <a:pt x="3262" y="1273"/>
                  <a:pt x="3263" y="1274"/>
                </a:cubicBezTo>
                <a:cubicBezTo>
                  <a:pt x="3264" y="1276"/>
                  <a:pt x="3264" y="1278"/>
                  <a:pt x="3264" y="1282"/>
                </a:cubicBezTo>
                <a:cubicBezTo>
                  <a:pt x="3265" y="1286"/>
                  <a:pt x="3265" y="1291"/>
                  <a:pt x="3268" y="1297"/>
                </a:cubicBezTo>
                <a:cubicBezTo>
                  <a:pt x="3269" y="1299"/>
                  <a:pt x="3270" y="1300"/>
                  <a:pt x="3271" y="1302"/>
                </a:cubicBezTo>
                <a:lnTo>
                  <a:pt x="3265" y="1304"/>
                </a:lnTo>
                <a:cubicBezTo>
                  <a:pt x="3261" y="1305"/>
                  <a:pt x="3259" y="1309"/>
                  <a:pt x="3260" y="1313"/>
                </a:cubicBezTo>
                <a:cubicBezTo>
                  <a:pt x="3261" y="1319"/>
                  <a:pt x="3266" y="1330"/>
                  <a:pt x="3277" y="1330"/>
                </a:cubicBezTo>
                <a:cubicBezTo>
                  <a:pt x="3278" y="1330"/>
                  <a:pt x="3280" y="1329"/>
                  <a:pt x="3280" y="1329"/>
                </a:cubicBezTo>
                <a:cubicBezTo>
                  <a:pt x="3281" y="1329"/>
                  <a:pt x="3281" y="1329"/>
                  <a:pt x="3281" y="1329"/>
                </a:cubicBezTo>
                <a:lnTo>
                  <a:pt x="3281" y="1329"/>
                </a:lnTo>
                <a:cubicBezTo>
                  <a:pt x="3271" y="1338"/>
                  <a:pt x="3269" y="1343"/>
                  <a:pt x="3271" y="1348"/>
                </a:cubicBezTo>
                <a:cubicBezTo>
                  <a:pt x="3273" y="1352"/>
                  <a:pt x="3278" y="1355"/>
                  <a:pt x="3284" y="1352"/>
                </a:cubicBezTo>
                <a:cubicBezTo>
                  <a:pt x="3288" y="1351"/>
                  <a:pt x="3294" y="1351"/>
                  <a:pt x="3300" y="1350"/>
                </a:cubicBezTo>
                <a:cubicBezTo>
                  <a:pt x="3302" y="1353"/>
                  <a:pt x="3306" y="1358"/>
                  <a:pt x="3307" y="1364"/>
                </a:cubicBezTo>
                <a:cubicBezTo>
                  <a:pt x="3308" y="1373"/>
                  <a:pt x="3307" y="1378"/>
                  <a:pt x="3307" y="1378"/>
                </a:cubicBezTo>
                <a:cubicBezTo>
                  <a:pt x="3306" y="1382"/>
                  <a:pt x="3308" y="1387"/>
                  <a:pt x="3312" y="1388"/>
                </a:cubicBezTo>
                <a:lnTo>
                  <a:pt x="3328" y="1392"/>
                </a:lnTo>
                <a:lnTo>
                  <a:pt x="3328" y="1406"/>
                </a:lnTo>
                <a:cubicBezTo>
                  <a:pt x="3329" y="1410"/>
                  <a:pt x="3332" y="1414"/>
                  <a:pt x="3336" y="1414"/>
                </a:cubicBezTo>
                <a:lnTo>
                  <a:pt x="3354" y="1414"/>
                </a:lnTo>
                <a:cubicBezTo>
                  <a:pt x="3358" y="1415"/>
                  <a:pt x="3363" y="1417"/>
                  <a:pt x="3364" y="1418"/>
                </a:cubicBezTo>
                <a:cubicBezTo>
                  <a:pt x="3359" y="1425"/>
                  <a:pt x="3354" y="1425"/>
                  <a:pt x="3354" y="1425"/>
                </a:cubicBezTo>
                <a:cubicBezTo>
                  <a:pt x="3350" y="1425"/>
                  <a:pt x="3346" y="1427"/>
                  <a:pt x="3345" y="1431"/>
                </a:cubicBezTo>
                <a:cubicBezTo>
                  <a:pt x="3344" y="1435"/>
                  <a:pt x="3346" y="1439"/>
                  <a:pt x="3350" y="1441"/>
                </a:cubicBezTo>
                <a:lnTo>
                  <a:pt x="3365" y="1446"/>
                </a:lnTo>
                <a:lnTo>
                  <a:pt x="3365" y="1469"/>
                </a:lnTo>
                <a:cubicBezTo>
                  <a:pt x="3365" y="1471"/>
                  <a:pt x="3366" y="1474"/>
                  <a:pt x="3368" y="1475"/>
                </a:cubicBezTo>
                <a:cubicBezTo>
                  <a:pt x="3370" y="1477"/>
                  <a:pt x="3372" y="1477"/>
                  <a:pt x="3375" y="1477"/>
                </a:cubicBezTo>
                <a:lnTo>
                  <a:pt x="3390" y="1473"/>
                </a:lnTo>
                <a:lnTo>
                  <a:pt x="3392" y="1478"/>
                </a:lnTo>
                <a:cubicBezTo>
                  <a:pt x="3393" y="1481"/>
                  <a:pt x="3395" y="1482"/>
                  <a:pt x="3397" y="1483"/>
                </a:cubicBezTo>
                <a:lnTo>
                  <a:pt x="3407" y="1487"/>
                </a:lnTo>
                <a:lnTo>
                  <a:pt x="3410" y="1508"/>
                </a:lnTo>
                <a:cubicBezTo>
                  <a:pt x="3410" y="1512"/>
                  <a:pt x="3414" y="1516"/>
                  <a:pt x="3419" y="1515"/>
                </a:cubicBezTo>
                <a:lnTo>
                  <a:pt x="3424" y="1514"/>
                </a:lnTo>
                <a:lnTo>
                  <a:pt x="3433" y="1536"/>
                </a:lnTo>
                <a:cubicBezTo>
                  <a:pt x="3428" y="1538"/>
                  <a:pt x="3423" y="1539"/>
                  <a:pt x="3419" y="1539"/>
                </a:cubicBezTo>
                <a:cubicBezTo>
                  <a:pt x="3418" y="1539"/>
                  <a:pt x="3418" y="1539"/>
                  <a:pt x="3417" y="1537"/>
                </a:cubicBezTo>
                <a:cubicBezTo>
                  <a:pt x="3415" y="1534"/>
                  <a:pt x="3411" y="1530"/>
                  <a:pt x="3404" y="1527"/>
                </a:cubicBezTo>
                <a:cubicBezTo>
                  <a:pt x="3388" y="1522"/>
                  <a:pt x="3356" y="1507"/>
                  <a:pt x="3351" y="1500"/>
                </a:cubicBezTo>
                <a:cubicBezTo>
                  <a:pt x="3346" y="1491"/>
                  <a:pt x="3344" y="1488"/>
                  <a:pt x="3344" y="1488"/>
                </a:cubicBezTo>
                <a:cubicBezTo>
                  <a:pt x="3343" y="1486"/>
                  <a:pt x="3342" y="1485"/>
                  <a:pt x="3341" y="1484"/>
                </a:cubicBezTo>
                <a:lnTo>
                  <a:pt x="3327" y="1474"/>
                </a:lnTo>
                <a:cubicBezTo>
                  <a:pt x="3308" y="1464"/>
                  <a:pt x="3288" y="1451"/>
                  <a:pt x="3286" y="1446"/>
                </a:cubicBezTo>
                <a:cubicBezTo>
                  <a:pt x="3283" y="1436"/>
                  <a:pt x="3283" y="1430"/>
                  <a:pt x="3283" y="1430"/>
                </a:cubicBezTo>
                <a:cubicBezTo>
                  <a:pt x="3283" y="1426"/>
                  <a:pt x="3281" y="1423"/>
                  <a:pt x="3277" y="1421"/>
                </a:cubicBezTo>
                <a:cubicBezTo>
                  <a:pt x="3273" y="1420"/>
                  <a:pt x="3270" y="1422"/>
                  <a:pt x="3268" y="1425"/>
                </a:cubicBezTo>
                <a:lnTo>
                  <a:pt x="3261" y="1435"/>
                </a:lnTo>
                <a:cubicBezTo>
                  <a:pt x="3261" y="1434"/>
                  <a:pt x="3260" y="1433"/>
                  <a:pt x="3260" y="1432"/>
                </a:cubicBezTo>
                <a:lnTo>
                  <a:pt x="3255" y="1418"/>
                </a:lnTo>
                <a:cubicBezTo>
                  <a:pt x="3253" y="1415"/>
                  <a:pt x="3251" y="1413"/>
                  <a:pt x="3248" y="1413"/>
                </a:cubicBezTo>
                <a:cubicBezTo>
                  <a:pt x="3247" y="1413"/>
                  <a:pt x="3247" y="1413"/>
                  <a:pt x="3246" y="1413"/>
                </a:cubicBezTo>
                <a:lnTo>
                  <a:pt x="3244" y="1401"/>
                </a:lnTo>
                <a:cubicBezTo>
                  <a:pt x="3244" y="1397"/>
                  <a:pt x="3240" y="1394"/>
                  <a:pt x="3237" y="1394"/>
                </a:cubicBezTo>
                <a:lnTo>
                  <a:pt x="3236" y="1394"/>
                </a:lnTo>
                <a:cubicBezTo>
                  <a:pt x="3234" y="1394"/>
                  <a:pt x="3231" y="1395"/>
                  <a:pt x="3230" y="1397"/>
                </a:cubicBezTo>
                <a:lnTo>
                  <a:pt x="3229" y="1393"/>
                </a:lnTo>
                <a:cubicBezTo>
                  <a:pt x="3229" y="1390"/>
                  <a:pt x="3227" y="1388"/>
                  <a:pt x="3224" y="1387"/>
                </a:cubicBezTo>
                <a:cubicBezTo>
                  <a:pt x="3222" y="1385"/>
                  <a:pt x="3219" y="1386"/>
                  <a:pt x="3216" y="1388"/>
                </a:cubicBezTo>
                <a:lnTo>
                  <a:pt x="3212" y="1391"/>
                </a:lnTo>
                <a:lnTo>
                  <a:pt x="3206" y="1380"/>
                </a:lnTo>
                <a:cubicBezTo>
                  <a:pt x="3206" y="1379"/>
                  <a:pt x="3205" y="1379"/>
                  <a:pt x="3204" y="1378"/>
                </a:cubicBezTo>
                <a:lnTo>
                  <a:pt x="3190" y="1365"/>
                </a:lnTo>
                <a:cubicBezTo>
                  <a:pt x="3189" y="1363"/>
                  <a:pt x="3186" y="1362"/>
                  <a:pt x="3184" y="1363"/>
                </a:cubicBezTo>
                <a:lnTo>
                  <a:pt x="3180" y="1363"/>
                </a:lnTo>
                <a:lnTo>
                  <a:pt x="3176" y="1346"/>
                </a:lnTo>
                <a:cubicBezTo>
                  <a:pt x="3175" y="1343"/>
                  <a:pt x="3173" y="1341"/>
                  <a:pt x="3170" y="1340"/>
                </a:cubicBezTo>
                <a:cubicBezTo>
                  <a:pt x="3168" y="1339"/>
                  <a:pt x="3165" y="1340"/>
                  <a:pt x="3162" y="1342"/>
                </a:cubicBezTo>
                <a:lnTo>
                  <a:pt x="3159" y="1345"/>
                </a:lnTo>
                <a:cubicBezTo>
                  <a:pt x="3158" y="1342"/>
                  <a:pt x="3157" y="1340"/>
                  <a:pt x="3156" y="1338"/>
                </a:cubicBezTo>
                <a:cubicBezTo>
                  <a:pt x="3153" y="1334"/>
                  <a:pt x="3150" y="1332"/>
                  <a:pt x="3148" y="1331"/>
                </a:cubicBezTo>
                <a:cubicBezTo>
                  <a:pt x="3145" y="1329"/>
                  <a:pt x="3144" y="1328"/>
                  <a:pt x="3143" y="1324"/>
                </a:cubicBezTo>
                <a:lnTo>
                  <a:pt x="3140" y="1312"/>
                </a:lnTo>
                <a:cubicBezTo>
                  <a:pt x="3139" y="1309"/>
                  <a:pt x="3138" y="1307"/>
                  <a:pt x="3135" y="1306"/>
                </a:cubicBezTo>
                <a:cubicBezTo>
                  <a:pt x="3133" y="1305"/>
                  <a:pt x="3131" y="1305"/>
                  <a:pt x="3129" y="1306"/>
                </a:cubicBezTo>
                <a:lnTo>
                  <a:pt x="3120" y="1310"/>
                </a:lnTo>
                <a:cubicBezTo>
                  <a:pt x="3117" y="1308"/>
                  <a:pt x="3113" y="1304"/>
                  <a:pt x="3110" y="1297"/>
                </a:cubicBezTo>
                <a:cubicBezTo>
                  <a:pt x="3103" y="1284"/>
                  <a:pt x="3102" y="1273"/>
                  <a:pt x="3102" y="1273"/>
                </a:cubicBezTo>
                <a:cubicBezTo>
                  <a:pt x="3102" y="1270"/>
                  <a:pt x="3100" y="1268"/>
                  <a:pt x="3097" y="1267"/>
                </a:cubicBezTo>
                <a:cubicBezTo>
                  <a:pt x="3094" y="1265"/>
                  <a:pt x="3091" y="1266"/>
                  <a:pt x="3089" y="1268"/>
                </a:cubicBezTo>
                <a:lnTo>
                  <a:pt x="3085" y="1271"/>
                </a:lnTo>
                <a:lnTo>
                  <a:pt x="3078" y="1260"/>
                </a:lnTo>
                <a:lnTo>
                  <a:pt x="3079" y="1250"/>
                </a:lnTo>
                <a:cubicBezTo>
                  <a:pt x="3079" y="1246"/>
                  <a:pt x="3076" y="1242"/>
                  <a:pt x="3072" y="1241"/>
                </a:cubicBezTo>
                <a:lnTo>
                  <a:pt x="3063" y="1240"/>
                </a:lnTo>
                <a:lnTo>
                  <a:pt x="3060" y="1233"/>
                </a:lnTo>
                <a:lnTo>
                  <a:pt x="3065" y="1226"/>
                </a:lnTo>
                <a:cubicBezTo>
                  <a:pt x="3067" y="1224"/>
                  <a:pt x="3067" y="1220"/>
                  <a:pt x="3066" y="1217"/>
                </a:cubicBezTo>
                <a:cubicBezTo>
                  <a:pt x="3064" y="1215"/>
                  <a:pt x="3061" y="1213"/>
                  <a:pt x="3057" y="1213"/>
                </a:cubicBezTo>
                <a:lnTo>
                  <a:pt x="3045" y="1215"/>
                </a:lnTo>
                <a:cubicBezTo>
                  <a:pt x="3041" y="1208"/>
                  <a:pt x="3037" y="1201"/>
                  <a:pt x="3037" y="1200"/>
                </a:cubicBezTo>
                <a:lnTo>
                  <a:pt x="3042" y="1191"/>
                </a:lnTo>
                <a:cubicBezTo>
                  <a:pt x="3045" y="1188"/>
                  <a:pt x="3043" y="1183"/>
                  <a:pt x="3040" y="1180"/>
                </a:cubicBezTo>
                <a:cubicBezTo>
                  <a:pt x="3036" y="1178"/>
                  <a:pt x="3031" y="1179"/>
                  <a:pt x="3029" y="1182"/>
                </a:cubicBezTo>
                <a:cubicBezTo>
                  <a:pt x="3027" y="1184"/>
                  <a:pt x="3025" y="1187"/>
                  <a:pt x="3020" y="1188"/>
                </a:cubicBezTo>
                <a:cubicBezTo>
                  <a:pt x="3018" y="1187"/>
                  <a:pt x="3017" y="1187"/>
                  <a:pt x="3017" y="1187"/>
                </a:cubicBezTo>
                <a:cubicBezTo>
                  <a:pt x="3017" y="1186"/>
                  <a:pt x="3017" y="1185"/>
                  <a:pt x="3017" y="1184"/>
                </a:cubicBezTo>
                <a:cubicBezTo>
                  <a:pt x="3016" y="1182"/>
                  <a:pt x="3015" y="1178"/>
                  <a:pt x="3011" y="1173"/>
                </a:cubicBezTo>
                <a:cubicBezTo>
                  <a:pt x="3009" y="1169"/>
                  <a:pt x="3008" y="1166"/>
                  <a:pt x="3007" y="1164"/>
                </a:cubicBezTo>
                <a:lnTo>
                  <a:pt x="3013" y="1159"/>
                </a:lnTo>
                <a:cubicBezTo>
                  <a:pt x="3016" y="1156"/>
                  <a:pt x="3017" y="1152"/>
                  <a:pt x="3015" y="1148"/>
                </a:cubicBezTo>
                <a:cubicBezTo>
                  <a:pt x="3012" y="1145"/>
                  <a:pt x="3008" y="1144"/>
                  <a:pt x="3004" y="1146"/>
                </a:cubicBezTo>
                <a:cubicBezTo>
                  <a:pt x="3001" y="1147"/>
                  <a:pt x="2996" y="1149"/>
                  <a:pt x="2994" y="1150"/>
                </a:cubicBezTo>
                <a:cubicBezTo>
                  <a:pt x="2990" y="1142"/>
                  <a:pt x="2985" y="1131"/>
                  <a:pt x="2985" y="1131"/>
                </a:cubicBezTo>
                <a:cubicBezTo>
                  <a:pt x="2985" y="1130"/>
                  <a:pt x="2985" y="1130"/>
                  <a:pt x="2984" y="1129"/>
                </a:cubicBezTo>
                <a:cubicBezTo>
                  <a:pt x="2981" y="1126"/>
                  <a:pt x="2972" y="1116"/>
                  <a:pt x="2970" y="1108"/>
                </a:cubicBezTo>
                <a:cubicBezTo>
                  <a:pt x="2968" y="1099"/>
                  <a:pt x="2964" y="1095"/>
                  <a:pt x="2960" y="1093"/>
                </a:cubicBezTo>
                <a:lnTo>
                  <a:pt x="2950" y="1067"/>
                </a:lnTo>
                <a:cubicBezTo>
                  <a:pt x="2949" y="1066"/>
                  <a:pt x="2949" y="1064"/>
                  <a:pt x="2948" y="1064"/>
                </a:cubicBezTo>
                <a:lnTo>
                  <a:pt x="2932" y="1050"/>
                </a:lnTo>
                <a:lnTo>
                  <a:pt x="2927" y="1038"/>
                </a:lnTo>
                <a:lnTo>
                  <a:pt x="2930" y="1034"/>
                </a:lnTo>
                <a:cubicBezTo>
                  <a:pt x="2932" y="1031"/>
                  <a:pt x="2932" y="1028"/>
                  <a:pt x="2930" y="1025"/>
                </a:cubicBezTo>
                <a:cubicBezTo>
                  <a:pt x="2928" y="1022"/>
                  <a:pt x="2925" y="1021"/>
                  <a:pt x="2922" y="1021"/>
                </a:cubicBezTo>
                <a:cubicBezTo>
                  <a:pt x="2922" y="1021"/>
                  <a:pt x="2921" y="1022"/>
                  <a:pt x="2919" y="1022"/>
                </a:cubicBezTo>
                <a:cubicBezTo>
                  <a:pt x="2918" y="1022"/>
                  <a:pt x="2916" y="1021"/>
                  <a:pt x="2915" y="1021"/>
                </a:cubicBezTo>
                <a:cubicBezTo>
                  <a:pt x="2914" y="1018"/>
                  <a:pt x="2913" y="1016"/>
                  <a:pt x="2912" y="1013"/>
                </a:cubicBezTo>
                <a:cubicBezTo>
                  <a:pt x="2910" y="1007"/>
                  <a:pt x="2907" y="1000"/>
                  <a:pt x="2901" y="992"/>
                </a:cubicBezTo>
                <a:cubicBezTo>
                  <a:pt x="2893" y="984"/>
                  <a:pt x="2890" y="980"/>
                  <a:pt x="2891" y="971"/>
                </a:cubicBezTo>
                <a:lnTo>
                  <a:pt x="2893" y="955"/>
                </a:lnTo>
                <a:cubicBezTo>
                  <a:pt x="2893" y="951"/>
                  <a:pt x="2890" y="948"/>
                  <a:pt x="2887" y="947"/>
                </a:cubicBezTo>
                <a:lnTo>
                  <a:pt x="2870" y="942"/>
                </a:lnTo>
                <a:cubicBezTo>
                  <a:pt x="2868" y="935"/>
                  <a:pt x="2864" y="919"/>
                  <a:pt x="2859" y="904"/>
                </a:cubicBezTo>
                <a:cubicBezTo>
                  <a:pt x="2850" y="882"/>
                  <a:pt x="2845" y="868"/>
                  <a:pt x="2838" y="861"/>
                </a:cubicBezTo>
                <a:cubicBezTo>
                  <a:pt x="2833" y="855"/>
                  <a:pt x="2822" y="838"/>
                  <a:pt x="2823" y="829"/>
                </a:cubicBezTo>
                <a:cubicBezTo>
                  <a:pt x="2824" y="815"/>
                  <a:pt x="2821" y="801"/>
                  <a:pt x="2821" y="801"/>
                </a:cubicBezTo>
                <a:cubicBezTo>
                  <a:pt x="2820" y="799"/>
                  <a:pt x="2819" y="797"/>
                  <a:pt x="2817" y="796"/>
                </a:cubicBezTo>
                <a:cubicBezTo>
                  <a:pt x="2813" y="793"/>
                  <a:pt x="2808" y="790"/>
                  <a:pt x="2807" y="789"/>
                </a:cubicBezTo>
                <a:cubicBezTo>
                  <a:pt x="2806" y="786"/>
                  <a:pt x="2804" y="783"/>
                  <a:pt x="2803" y="781"/>
                </a:cubicBezTo>
                <a:cubicBezTo>
                  <a:pt x="2799" y="777"/>
                  <a:pt x="2796" y="773"/>
                  <a:pt x="2796" y="763"/>
                </a:cubicBezTo>
                <a:cubicBezTo>
                  <a:pt x="2795" y="759"/>
                  <a:pt x="2796" y="757"/>
                  <a:pt x="2796" y="755"/>
                </a:cubicBezTo>
                <a:cubicBezTo>
                  <a:pt x="2797" y="748"/>
                  <a:pt x="2795" y="745"/>
                  <a:pt x="2788" y="736"/>
                </a:cubicBezTo>
                <a:cubicBezTo>
                  <a:pt x="2786" y="733"/>
                  <a:pt x="2784" y="729"/>
                  <a:pt x="2781" y="726"/>
                </a:cubicBezTo>
                <a:cubicBezTo>
                  <a:pt x="2775" y="718"/>
                  <a:pt x="2769" y="711"/>
                  <a:pt x="2765" y="702"/>
                </a:cubicBezTo>
                <a:cubicBezTo>
                  <a:pt x="2763" y="697"/>
                  <a:pt x="2760" y="692"/>
                  <a:pt x="2756" y="686"/>
                </a:cubicBezTo>
                <a:cubicBezTo>
                  <a:pt x="2750" y="675"/>
                  <a:pt x="2742" y="661"/>
                  <a:pt x="2737" y="648"/>
                </a:cubicBezTo>
                <a:cubicBezTo>
                  <a:pt x="2730" y="630"/>
                  <a:pt x="2729" y="629"/>
                  <a:pt x="2722" y="622"/>
                </a:cubicBezTo>
                <a:lnTo>
                  <a:pt x="2719" y="619"/>
                </a:lnTo>
                <a:cubicBezTo>
                  <a:pt x="2713" y="614"/>
                  <a:pt x="2699" y="591"/>
                  <a:pt x="2687" y="572"/>
                </a:cubicBezTo>
                <a:cubicBezTo>
                  <a:pt x="2681" y="562"/>
                  <a:pt x="2675" y="552"/>
                  <a:pt x="2669" y="543"/>
                </a:cubicBezTo>
                <a:cubicBezTo>
                  <a:pt x="2650" y="514"/>
                  <a:pt x="2615" y="486"/>
                  <a:pt x="2605" y="480"/>
                </a:cubicBezTo>
                <a:cubicBezTo>
                  <a:pt x="2599" y="477"/>
                  <a:pt x="2591" y="478"/>
                  <a:pt x="2586" y="479"/>
                </a:cubicBezTo>
                <a:cubicBezTo>
                  <a:pt x="2585" y="479"/>
                  <a:pt x="2583" y="480"/>
                  <a:pt x="2583" y="480"/>
                </a:cubicBezTo>
                <a:cubicBezTo>
                  <a:pt x="2581" y="478"/>
                  <a:pt x="2576" y="471"/>
                  <a:pt x="2572" y="465"/>
                </a:cubicBezTo>
                <a:cubicBezTo>
                  <a:pt x="2559" y="447"/>
                  <a:pt x="2540" y="420"/>
                  <a:pt x="2522" y="406"/>
                </a:cubicBezTo>
                <a:cubicBezTo>
                  <a:pt x="2508" y="397"/>
                  <a:pt x="2501" y="393"/>
                  <a:pt x="2493" y="390"/>
                </a:cubicBezTo>
                <a:cubicBezTo>
                  <a:pt x="2487" y="387"/>
                  <a:pt x="2481" y="385"/>
                  <a:pt x="2470" y="377"/>
                </a:cubicBezTo>
                <a:cubicBezTo>
                  <a:pt x="2450" y="361"/>
                  <a:pt x="2433" y="345"/>
                  <a:pt x="2433" y="344"/>
                </a:cubicBezTo>
                <a:cubicBezTo>
                  <a:pt x="2432" y="344"/>
                  <a:pt x="2431" y="343"/>
                  <a:pt x="2431" y="343"/>
                </a:cubicBezTo>
                <a:cubicBezTo>
                  <a:pt x="2430" y="342"/>
                  <a:pt x="2420" y="339"/>
                  <a:pt x="2409" y="342"/>
                </a:cubicBezTo>
                <a:cubicBezTo>
                  <a:pt x="2406" y="343"/>
                  <a:pt x="2405" y="345"/>
                  <a:pt x="2403" y="339"/>
                </a:cubicBezTo>
                <a:cubicBezTo>
                  <a:pt x="2403" y="335"/>
                  <a:pt x="2399" y="328"/>
                  <a:pt x="2386" y="311"/>
                </a:cubicBezTo>
                <a:lnTo>
                  <a:pt x="2386" y="311"/>
                </a:lnTo>
                <a:cubicBezTo>
                  <a:pt x="2386" y="311"/>
                  <a:pt x="2386" y="311"/>
                  <a:pt x="2386" y="311"/>
                </a:cubicBezTo>
                <a:lnTo>
                  <a:pt x="2386" y="311"/>
                </a:lnTo>
                <a:cubicBezTo>
                  <a:pt x="2382" y="305"/>
                  <a:pt x="2378" y="301"/>
                  <a:pt x="2378" y="301"/>
                </a:cubicBezTo>
                <a:cubicBezTo>
                  <a:pt x="2375" y="297"/>
                  <a:pt x="2370" y="297"/>
                  <a:pt x="2366" y="300"/>
                </a:cubicBezTo>
                <a:cubicBezTo>
                  <a:pt x="2363" y="303"/>
                  <a:pt x="2363" y="308"/>
                  <a:pt x="2365" y="311"/>
                </a:cubicBezTo>
                <a:cubicBezTo>
                  <a:pt x="2365" y="311"/>
                  <a:pt x="2369" y="316"/>
                  <a:pt x="2373" y="321"/>
                </a:cubicBezTo>
                <a:cubicBezTo>
                  <a:pt x="2376" y="326"/>
                  <a:pt x="2377" y="329"/>
                  <a:pt x="2377" y="329"/>
                </a:cubicBezTo>
                <a:cubicBezTo>
                  <a:pt x="2376" y="330"/>
                  <a:pt x="2371" y="332"/>
                  <a:pt x="2360" y="332"/>
                </a:cubicBezTo>
                <a:cubicBezTo>
                  <a:pt x="2354" y="332"/>
                  <a:pt x="2346" y="331"/>
                  <a:pt x="2342" y="330"/>
                </a:cubicBezTo>
                <a:lnTo>
                  <a:pt x="2337" y="329"/>
                </a:lnTo>
                <a:lnTo>
                  <a:pt x="2333" y="311"/>
                </a:lnTo>
                <a:cubicBezTo>
                  <a:pt x="2332" y="308"/>
                  <a:pt x="2329" y="305"/>
                  <a:pt x="2325" y="305"/>
                </a:cubicBezTo>
                <a:cubicBezTo>
                  <a:pt x="2321" y="305"/>
                  <a:pt x="2318" y="308"/>
                  <a:pt x="2317" y="312"/>
                </a:cubicBezTo>
                <a:lnTo>
                  <a:pt x="2315" y="328"/>
                </a:lnTo>
                <a:lnTo>
                  <a:pt x="2314" y="328"/>
                </a:lnTo>
                <a:lnTo>
                  <a:pt x="2308" y="308"/>
                </a:lnTo>
                <a:cubicBezTo>
                  <a:pt x="2307" y="303"/>
                  <a:pt x="2303" y="301"/>
                  <a:pt x="2299" y="302"/>
                </a:cubicBezTo>
                <a:cubicBezTo>
                  <a:pt x="2295" y="302"/>
                  <a:pt x="2292" y="307"/>
                  <a:pt x="2292" y="311"/>
                </a:cubicBezTo>
                <a:cubicBezTo>
                  <a:pt x="2293" y="316"/>
                  <a:pt x="2294" y="321"/>
                  <a:pt x="2294" y="325"/>
                </a:cubicBezTo>
                <a:lnTo>
                  <a:pt x="2291" y="311"/>
                </a:lnTo>
                <a:cubicBezTo>
                  <a:pt x="2291" y="307"/>
                  <a:pt x="2287" y="305"/>
                  <a:pt x="2284" y="305"/>
                </a:cubicBezTo>
                <a:cubicBezTo>
                  <a:pt x="2280" y="305"/>
                  <a:pt x="2277" y="307"/>
                  <a:pt x="2275" y="310"/>
                </a:cubicBezTo>
                <a:lnTo>
                  <a:pt x="2271" y="323"/>
                </a:lnTo>
                <a:lnTo>
                  <a:pt x="2258" y="307"/>
                </a:lnTo>
                <a:cubicBezTo>
                  <a:pt x="2256" y="304"/>
                  <a:pt x="2252" y="303"/>
                  <a:pt x="2248" y="304"/>
                </a:cubicBezTo>
                <a:cubicBezTo>
                  <a:pt x="2245" y="306"/>
                  <a:pt x="2243" y="310"/>
                  <a:pt x="2244" y="314"/>
                </a:cubicBezTo>
                <a:lnTo>
                  <a:pt x="2248" y="328"/>
                </a:lnTo>
                <a:cubicBezTo>
                  <a:pt x="2247" y="329"/>
                  <a:pt x="2246" y="330"/>
                  <a:pt x="2245" y="331"/>
                </a:cubicBezTo>
                <a:cubicBezTo>
                  <a:pt x="2244" y="327"/>
                  <a:pt x="2243" y="322"/>
                  <a:pt x="2241" y="317"/>
                </a:cubicBezTo>
                <a:cubicBezTo>
                  <a:pt x="2231" y="299"/>
                  <a:pt x="2209" y="282"/>
                  <a:pt x="2208" y="281"/>
                </a:cubicBezTo>
                <a:cubicBezTo>
                  <a:pt x="2205" y="279"/>
                  <a:pt x="2201" y="279"/>
                  <a:pt x="2198" y="281"/>
                </a:cubicBezTo>
                <a:cubicBezTo>
                  <a:pt x="2197" y="282"/>
                  <a:pt x="2196" y="283"/>
                  <a:pt x="2196" y="284"/>
                </a:cubicBezTo>
                <a:cubicBezTo>
                  <a:pt x="2190" y="280"/>
                  <a:pt x="2185" y="282"/>
                  <a:pt x="2183" y="286"/>
                </a:cubicBezTo>
                <a:cubicBezTo>
                  <a:pt x="2182" y="289"/>
                  <a:pt x="2183" y="292"/>
                  <a:pt x="2184" y="295"/>
                </a:cubicBezTo>
                <a:cubicBezTo>
                  <a:pt x="2184" y="296"/>
                  <a:pt x="2187" y="301"/>
                  <a:pt x="2191" y="308"/>
                </a:cubicBezTo>
                <a:cubicBezTo>
                  <a:pt x="2199" y="321"/>
                  <a:pt x="2210" y="342"/>
                  <a:pt x="2213" y="347"/>
                </a:cubicBezTo>
                <a:cubicBezTo>
                  <a:pt x="2214" y="350"/>
                  <a:pt x="2215" y="352"/>
                  <a:pt x="2216" y="354"/>
                </a:cubicBezTo>
                <a:cubicBezTo>
                  <a:pt x="2216" y="356"/>
                  <a:pt x="2217" y="358"/>
                  <a:pt x="2217" y="359"/>
                </a:cubicBezTo>
                <a:cubicBezTo>
                  <a:pt x="2217" y="359"/>
                  <a:pt x="2217" y="359"/>
                  <a:pt x="2217" y="359"/>
                </a:cubicBezTo>
                <a:lnTo>
                  <a:pt x="2180" y="318"/>
                </a:lnTo>
                <a:cubicBezTo>
                  <a:pt x="2177" y="315"/>
                  <a:pt x="2172" y="315"/>
                  <a:pt x="2169" y="317"/>
                </a:cubicBezTo>
                <a:cubicBezTo>
                  <a:pt x="2166" y="320"/>
                  <a:pt x="2165" y="325"/>
                  <a:pt x="2168" y="329"/>
                </a:cubicBezTo>
                <a:cubicBezTo>
                  <a:pt x="2181" y="345"/>
                  <a:pt x="2197" y="364"/>
                  <a:pt x="2201" y="371"/>
                </a:cubicBezTo>
                <a:cubicBezTo>
                  <a:pt x="2200" y="372"/>
                  <a:pt x="2197" y="372"/>
                  <a:pt x="2196" y="372"/>
                </a:cubicBezTo>
                <a:lnTo>
                  <a:pt x="2194" y="372"/>
                </a:lnTo>
                <a:cubicBezTo>
                  <a:pt x="2193" y="372"/>
                  <a:pt x="2191" y="372"/>
                  <a:pt x="2191" y="371"/>
                </a:cubicBezTo>
                <a:cubicBezTo>
                  <a:pt x="2188" y="364"/>
                  <a:pt x="2179" y="348"/>
                  <a:pt x="2179" y="347"/>
                </a:cubicBezTo>
                <a:cubicBezTo>
                  <a:pt x="2177" y="343"/>
                  <a:pt x="2173" y="342"/>
                  <a:pt x="2169" y="343"/>
                </a:cubicBezTo>
                <a:cubicBezTo>
                  <a:pt x="2166" y="344"/>
                  <a:pt x="2163" y="347"/>
                  <a:pt x="2163" y="351"/>
                </a:cubicBezTo>
                <a:lnTo>
                  <a:pt x="2164" y="363"/>
                </a:lnTo>
                <a:lnTo>
                  <a:pt x="2161" y="362"/>
                </a:lnTo>
                <a:lnTo>
                  <a:pt x="2112" y="240"/>
                </a:lnTo>
                <a:cubicBezTo>
                  <a:pt x="2110" y="236"/>
                  <a:pt x="2105" y="234"/>
                  <a:pt x="2101" y="235"/>
                </a:cubicBezTo>
                <a:cubicBezTo>
                  <a:pt x="2097" y="237"/>
                  <a:pt x="2095" y="241"/>
                  <a:pt x="2096" y="245"/>
                </a:cubicBezTo>
                <a:lnTo>
                  <a:pt x="2129" y="340"/>
                </a:lnTo>
                <a:cubicBezTo>
                  <a:pt x="2122" y="333"/>
                  <a:pt x="2115" y="326"/>
                  <a:pt x="2115" y="326"/>
                </a:cubicBezTo>
                <a:cubicBezTo>
                  <a:pt x="2112" y="323"/>
                  <a:pt x="2106" y="324"/>
                  <a:pt x="2103" y="327"/>
                </a:cubicBezTo>
                <a:cubicBezTo>
                  <a:pt x="2100" y="330"/>
                  <a:pt x="2101" y="335"/>
                  <a:pt x="2104" y="338"/>
                </a:cubicBezTo>
                <a:lnTo>
                  <a:pt x="2122" y="356"/>
                </a:lnTo>
                <a:cubicBezTo>
                  <a:pt x="2128" y="363"/>
                  <a:pt x="2130" y="366"/>
                  <a:pt x="2131" y="368"/>
                </a:cubicBezTo>
                <a:cubicBezTo>
                  <a:pt x="2130" y="370"/>
                  <a:pt x="2126" y="372"/>
                  <a:pt x="2123" y="373"/>
                </a:cubicBezTo>
                <a:cubicBezTo>
                  <a:pt x="2122" y="370"/>
                  <a:pt x="2119" y="366"/>
                  <a:pt x="2116" y="359"/>
                </a:cubicBezTo>
                <a:lnTo>
                  <a:pt x="2116" y="359"/>
                </a:lnTo>
                <a:cubicBezTo>
                  <a:pt x="2114" y="352"/>
                  <a:pt x="2110" y="345"/>
                  <a:pt x="2110" y="345"/>
                </a:cubicBezTo>
                <a:cubicBezTo>
                  <a:pt x="2108" y="341"/>
                  <a:pt x="2103" y="340"/>
                  <a:pt x="2099" y="342"/>
                </a:cubicBezTo>
                <a:cubicBezTo>
                  <a:pt x="2095" y="343"/>
                  <a:pt x="2094" y="348"/>
                  <a:pt x="2095" y="352"/>
                </a:cubicBezTo>
                <a:cubicBezTo>
                  <a:pt x="2095" y="352"/>
                  <a:pt x="2098" y="358"/>
                  <a:pt x="2101" y="365"/>
                </a:cubicBezTo>
                <a:cubicBezTo>
                  <a:pt x="2102" y="368"/>
                  <a:pt x="2102" y="370"/>
                  <a:pt x="2103" y="370"/>
                </a:cubicBezTo>
                <a:lnTo>
                  <a:pt x="2101" y="371"/>
                </a:lnTo>
                <a:cubicBezTo>
                  <a:pt x="2096" y="376"/>
                  <a:pt x="2095" y="376"/>
                  <a:pt x="2091" y="376"/>
                </a:cubicBezTo>
                <a:lnTo>
                  <a:pt x="2084" y="376"/>
                </a:lnTo>
                <a:cubicBezTo>
                  <a:pt x="2078" y="376"/>
                  <a:pt x="2072" y="377"/>
                  <a:pt x="2063" y="384"/>
                </a:cubicBezTo>
                <a:cubicBezTo>
                  <a:pt x="2059" y="387"/>
                  <a:pt x="2057" y="389"/>
                  <a:pt x="2056" y="389"/>
                </a:cubicBezTo>
                <a:lnTo>
                  <a:pt x="2028" y="357"/>
                </a:lnTo>
                <a:cubicBezTo>
                  <a:pt x="2028" y="356"/>
                  <a:pt x="2027" y="355"/>
                  <a:pt x="2025" y="354"/>
                </a:cubicBezTo>
                <a:cubicBezTo>
                  <a:pt x="2022" y="353"/>
                  <a:pt x="2016" y="354"/>
                  <a:pt x="2014" y="358"/>
                </a:cubicBezTo>
                <a:cubicBezTo>
                  <a:pt x="2011" y="364"/>
                  <a:pt x="2014" y="368"/>
                  <a:pt x="2025" y="381"/>
                </a:cubicBezTo>
                <a:cubicBezTo>
                  <a:pt x="2030" y="387"/>
                  <a:pt x="2036" y="396"/>
                  <a:pt x="2039" y="400"/>
                </a:cubicBezTo>
                <a:cubicBezTo>
                  <a:pt x="2038" y="401"/>
                  <a:pt x="2037" y="402"/>
                  <a:pt x="2035" y="402"/>
                </a:cubicBezTo>
                <a:cubicBezTo>
                  <a:pt x="2033" y="401"/>
                  <a:pt x="2032" y="401"/>
                  <a:pt x="2033" y="401"/>
                </a:cubicBezTo>
                <a:cubicBezTo>
                  <a:pt x="2032" y="401"/>
                  <a:pt x="2032" y="400"/>
                  <a:pt x="2031" y="398"/>
                </a:cubicBezTo>
                <a:cubicBezTo>
                  <a:pt x="2027" y="393"/>
                  <a:pt x="2010" y="377"/>
                  <a:pt x="2005" y="373"/>
                </a:cubicBezTo>
                <a:cubicBezTo>
                  <a:pt x="2002" y="370"/>
                  <a:pt x="1998" y="370"/>
                  <a:pt x="1994" y="373"/>
                </a:cubicBezTo>
                <a:cubicBezTo>
                  <a:pt x="1991" y="375"/>
                  <a:pt x="1991" y="380"/>
                  <a:pt x="1993" y="383"/>
                </a:cubicBezTo>
                <a:lnTo>
                  <a:pt x="2007" y="403"/>
                </a:lnTo>
                <a:lnTo>
                  <a:pt x="1946" y="348"/>
                </a:lnTo>
                <a:cubicBezTo>
                  <a:pt x="1943" y="345"/>
                  <a:pt x="1938" y="345"/>
                  <a:pt x="1935" y="348"/>
                </a:cubicBezTo>
                <a:cubicBezTo>
                  <a:pt x="1932" y="351"/>
                  <a:pt x="1931" y="356"/>
                  <a:pt x="1935" y="359"/>
                </a:cubicBezTo>
                <a:lnTo>
                  <a:pt x="1990" y="418"/>
                </a:lnTo>
                <a:lnTo>
                  <a:pt x="1991" y="422"/>
                </a:lnTo>
                <a:cubicBezTo>
                  <a:pt x="1985" y="425"/>
                  <a:pt x="1980" y="428"/>
                  <a:pt x="1978" y="428"/>
                </a:cubicBezTo>
                <a:cubicBezTo>
                  <a:pt x="1973" y="428"/>
                  <a:pt x="1966" y="428"/>
                  <a:pt x="1960" y="425"/>
                </a:cubicBezTo>
                <a:cubicBezTo>
                  <a:pt x="1955" y="423"/>
                  <a:pt x="1952" y="421"/>
                  <a:pt x="1952" y="421"/>
                </a:cubicBezTo>
                <a:cubicBezTo>
                  <a:pt x="1949" y="418"/>
                  <a:pt x="1945" y="418"/>
                  <a:pt x="1942" y="420"/>
                </a:cubicBezTo>
                <a:cubicBezTo>
                  <a:pt x="1939" y="422"/>
                  <a:pt x="1937" y="426"/>
                  <a:pt x="1939" y="429"/>
                </a:cubicBezTo>
                <a:lnTo>
                  <a:pt x="1942" y="440"/>
                </a:lnTo>
                <a:lnTo>
                  <a:pt x="1935" y="442"/>
                </a:lnTo>
                <a:lnTo>
                  <a:pt x="1873" y="399"/>
                </a:lnTo>
                <a:cubicBezTo>
                  <a:pt x="1870" y="396"/>
                  <a:pt x="1865" y="397"/>
                  <a:pt x="1862" y="400"/>
                </a:cubicBezTo>
                <a:cubicBezTo>
                  <a:pt x="1860" y="404"/>
                  <a:pt x="1860" y="409"/>
                  <a:pt x="1864" y="412"/>
                </a:cubicBezTo>
                <a:cubicBezTo>
                  <a:pt x="1886" y="428"/>
                  <a:pt x="1911" y="449"/>
                  <a:pt x="1914" y="452"/>
                </a:cubicBezTo>
                <a:cubicBezTo>
                  <a:pt x="1914" y="454"/>
                  <a:pt x="1908" y="458"/>
                  <a:pt x="1906" y="458"/>
                </a:cubicBezTo>
                <a:cubicBezTo>
                  <a:pt x="1905" y="458"/>
                  <a:pt x="1901" y="456"/>
                  <a:pt x="1884" y="443"/>
                </a:cubicBezTo>
                <a:lnTo>
                  <a:pt x="1884" y="443"/>
                </a:lnTo>
                <a:cubicBezTo>
                  <a:pt x="1867" y="430"/>
                  <a:pt x="1846" y="415"/>
                  <a:pt x="1845" y="414"/>
                </a:cubicBezTo>
                <a:cubicBezTo>
                  <a:pt x="1841" y="411"/>
                  <a:pt x="1836" y="412"/>
                  <a:pt x="1834" y="416"/>
                </a:cubicBezTo>
                <a:cubicBezTo>
                  <a:pt x="1831" y="419"/>
                  <a:pt x="1831" y="424"/>
                  <a:pt x="1835" y="427"/>
                </a:cubicBezTo>
                <a:cubicBezTo>
                  <a:pt x="1835" y="427"/>
                  <a:pt x="1856" y="443"/>
                  <a:pt x="1874" y="456"/>
                </a:cubicBezTo>
                <a:cubicBezTo>
                  <a:pt x="1881" y="462"/>
                  <a:pt x="1884" y="465"/>
                  <a:pt x="1887" y="468"/>
                </a:cubicBezTo>
                <a:cubicBezTo>
                  <a:pt x="1884" y="469"/>
                  <a:pt x="1880" y="471"/>
                  <a:pt x="1875" y="472"/>
                </a:cubicBezTo>
                <a:lnTo>
                  <a:pt x="1844" y="453"/>
                </a:lnTo>
                <a:cubicBezTo>
                  <a:pt x="1840" y="451"/>
                  <a:pt x="1836" y="452"/>
                  <a:pt x="1833" y="455"/>
                </a:cubicBezTo>
                <a:cubicBezTo>
                  <a:pt x="1831" y="458"/>
                  <a:pt x="1831" y="463"/>
                  <a:pt x="1834" y="466"/>
                </a:cubicBezTo>
                <a:lnTo>
                  <a:pt x="1847" y="478"/>
                </a:lnTo>
                <a:lnTo>
                  <a:pt x="1821" y="466"/>
                </a:lnTo>
                <a:lnTo>
                  <a:pt x="1821" y="466"/>
                </a:lnTo>
                <a:cubicBezTo>
                  <a:pt x="1814" y="463"/>
                  <a:pt x="1809" y="461"/>
                  <a:pt x="1809" y="461"/>
                </a:cubicBezTo>
                <a:cubicBezTo>
                  <a:pt x="1805" y="459"/>
                  <a:pt x="1801" y="461"/>
                  <a:pt x="1799" y="465"/>
                </a:cubicBezTo>
                <a:cubicBezTo>
                  <a:pt x="1797" y="469"/>
                  <a:pt x="1799" y="474"/>
                  <a:pt x="1803" y="476"/>
                </a:cubicBezTo>
                <a:lnTo>
                  <a:pt x="1814" y="481"/>
                </a:lnTo>
                <a:lnTo>
                  <a:pt x="1814" y="481"/>
                </a:lnTo>
                <a:cubicBezTo>
                  <a:pt x="1827" y="487"/>
                  <a:pt x="1833" y="491"/>
                  <a:pt x="1837" y="494"/>
                </a:cubicBezTo>
                <a:lnTo>
                  <a:pt x="1835" y="494"/>
                </a:lnTo>
                <a:cubicBezTo>
                  <a:pt x="1829" y="492"/>
                  <a:pt x="1826" y="492"/>
                  <a:pt x="1822" y="494"/>
                </a:cubicBezTo>
                <a:cubicBezTo>
                  <a:pt x="1822" y="492"/>
                  <a:pt x="1822" y="490"/>
                  <a:pt x="1821" y="489"/>
                </a:cubicBezTo>
                <a:cubicBezTo>
                  <a:pt x="1819" y="486"/>
                  <a:pt x="1816" y="485"/>
                  <a:pt x="1813" y="485"/>
                </a:cubicBezTo>
                <a:cubicBezTo>
                  <a:pt x="1810" y="485"/>
                  <a:pt x="1808" y="486"/>
                  <a:pt x="1804" y="488"/>
                </a:cubicBezTo>
                <a:cubicBezTo>
                  <a:pt x="1801" y="486"/>
                  <a:pt x="1797" y="479"/>
                  <a:pt x="1795" y="475"/>
                </a:cubicBezTo>
                <a:cubicBezTo>
                  <a:pt x="1797" y="470"/>
                  <a:pt x="1797" y="464"/>
                  <a:pt x="1796" y="459"/>
                </a:cubicBezTo>
                <a:cubicBezTo>
                  <a:pt x="1793" y="450"/>
                  <a:pt x="1784" y="446"/>
                  <a:pt x="1776" y="449"/>
                </a:cubicBezTo>
                <a:cubicBezTo>
                  <a:pt x="1774" y="450"/>
                  <a:pt x="1772" y="451"/>
                  <a:pt x="1771" y="451"/>
                </a:cubicBezTo>
                <a:cubicBezTo>
                  <a:pt x="1768" y="452"/>
                  <a:pt x="1764" y="453"/>
                  <a:pt x="1762" y="457"/>
                </a:cubicBezTo>
                <a:cubicBezTo>
                  <a:pt x="1759" y="461"/>
                  <a:pt x="1761" y="466"/>
                  <a:pt x="1762" y="469"/>
                </a:cubicBezTo>
                <a:cubicBezTo>
                  <a:pt x="1764" y="473"/>
                  <a:pt x="1764" y="475"/>
                  <a:pt x="1764" y="480"/>
                </a:cubicBezTo>
                <a:cubicBezTo>
                  <a:pt x="1764" y="482"/>
                  <a:pt x="1764" y="484"/>
                  <a:pt x="1764" y="487"/>
                </a:cubicBezTo>
                <a:cubicBezTo>
                  <a:pt x="1765" y="492"/>
                  <a:pt x="1766" y="495"/>
                  <a:pt x="1767" y="498"/>
                </a:cubicBezTo>
                <a:cubicBezTo>
                  <a:pt x="1767" y="499"/>
                  <a:pt x="1767" y="499"/>
                  <a:pt x="1767" y="500"/>
                </a:cubicBezTo>
                <a:cubicBezTo>
                  <a:pt x="1767" y="500"/>
                  <a:pt x="1766" y="501"/>
                  <a:pt x="1764" y="502"/>
                </a:cubicBezTo>
                <a:cubicBezTo>
                  <a:pt x="1761" y="503"/>
                  <a:pt x="1757" y="505"/>
                  <a:pt x="1757" y="506"/>
                </a:cubicBezTo>
                <a:cubicBezTo>
                  <a:pt x="1755" y="504"/>
                  <a:pt x="1751" y="497"/>
                  <a:pt x="1749" y="495"/>
                </a:cubicBezTo>
                <a:cubicBezTo>
                  <a:pt x="1745" y="488"/>
                  <a:pt x="1742" y="477"/>
                  <a:pt x="1739" y="466"/>
                </a:cubicBezTo>
                <a:cubicBezTo>
                  <a:pt x="1734" y="448"/>
                  <a:pt x="1731" y="438"/>
                  <a:pt x="1721" y="438"/>
                </a:cubicBezTo>
                <a:cubicBezTo>
                  <a:pt x="1719" y="438"/>
                  <a:pt x="1716" y="438"/>
                  <a:pt x="1711" y="443"/>
                </a:cubicBezTo>
                <a:cubicBezTo>
                  <a:pt x="1709" y="443"/>
                  <a:pt x="1705" y="441"/>
                  <a:pt x="1703" y="438"/>
                </a:cubicBezTo>
                <a:cubicBezTo>
                  <a:pt x="1700" y="435"/>
                  <a:pt x="1699" y="433"/>
                  <a:pt x="1698" y="431"/>
                </a:cubicBezTo>
                <a:lnTo>
                  <a:pt x="1701" y="409"/>
                </a:lnTo>
                <a:lnTo>
                  <a:pt x="1701" y="408"/>
                </a:lnTo>
                <a:lnTo>
                  <a:pt x="1701" y="408"/>
                </a:lnTo>
                <a:lnTo>
                  <a:pt x="1701" y="408"/>
                </a:lnTo>
                <a:cubicBezTo>
                  <a:pt x="1701" y="404"/>
                  <a:pt x="1698" y="400"/>
                  <a:pt x="1693" y="399"/>
                </a:cubicBezTo>
                <a:cubicBezTo>
                  <a:pt x="1692" y="399"/>
                  <a:pt x="1690" y="400"/>
                  <a:pt x="1689" y="400"/>
                </a:cubicBezTo>
                <a:lnTo>
                  <a:pt x="1691" y="394"/>
                </a:lnTo>
                <a:cubicBezTo>
                  <a:pt x="1692" y="390"/>
                  <a:pt x="1690" y="386"/>
                  <a:pt x="1687" y="384"/>
                </a:cubicBezTo>
                <a:cubicBezTo>
                  <a:pt x="1683" y="382"/>
                  <a:pt x="1678" y="384"/>
                  <a:pt x="1676" y="387"/>
                </a:cubicBezTo>
                <a:cubicBezTo>
                  <a:pt x="1674" y="391"/>
                  <a:pt x="1668" y="400"/>
                  <a:pt x="1664" y="406"/>
                </a:cubicBezTo>
                <a:cubicBezTo>
                  <a:pt x="1663" y="405"/>
                  <a:pt x="1663" y="403"/>
                  <a:pt x="1662" y="402"/>
                </a:cubicBezTo>
                <a:lnTo>
                  <a:pt x="1667" y="351"/>
                </a:lnTo>
                <a:cubicBezTo>
                  <a:pt x="1667" y="346"/>
                  <a:pt x="1664" y="342"/>
                  <a:pt x="1659" y="342"/>
                </a:cubicBezTo>
                <a:cubicBezTo>
                  <a:pt x="1655" y="341"/>
                  <a:pt x="1651" y="344"/>
                  <a:pt x="1650" y="348"/>
                </a:cubicBezTo>
                <a:cubicBezTo>
                  <a:pt x="1649" y="355"/>
                  <a:pt x="1645" y="371"/>
                  <a:pt x="1639" y="375"/>
                </a:cubicBezTo>
                <a:cubicBezTo>
                  <a:pt x="1637" y="378"/>
                  <a:pt x="1634" y="379"/>
                  <a:pt x="1633" y="378"/>
                </a:cubicBezTo>
                <a:cubicBezTo>
                  <a:pt x="1631" y="370"/>
                  <a:pt x="1629" y="365"/>
                  <a:pt x="1629" y="365"/>
                </a:cubicBezTo>
                <a:cubicBezTo>
                  <a:pt x="1628" y="362"/>
                  <a:pt x="1625" y="360"/>
                  <a:pt x="1623" y="360"/>
                </a:cubicBezTo>
                <a:cubicBezTo>
                  <a:pt x="1620" y="359"/>
                  <a:pt x="1617" y="360"/>
                  <a:pt x="1615" y="362"/>
                </a:cubicBezTo>
                <a:lnTo>
                  <a:pt x="1608" y="370"/>
                </a:lnTo>
                <a:lnTo>
                  <a:pt x="1604" y="359"/>
                </a:lnTo>
                <a:cubicBezTo>
                  <a:pt x="1603" y="356"/>
                  <a:pt x="1600" y="354"/>
                  <a:pt x="1597" y="354"/>
                </a:cubicBezTo>
                <a:cubicBezTo>
                  <a:pt x="1594" y="354"/>
                  <a:pt x="1591" y="356"/>
                  <a:pt x="1589" y="358"/>
                </a:cubicBezTo>
                <a:lnTo>
                  <a:pt x="1585" y="367"/>
                </a:lnTo>
                <a:cubicBezTo>
                  <a:pt x="1579" y="354"/>
                  <a:pt x="1576" y="350"/>
                  <a:pt x="1570" y="350"/>
                </a:cubicBezTo>
                <a:lnTo>
                  <a:pt x="1570" y="350"/>
                </a:lnTo>
                <a:cubicBezTo>
                  <a:pt x="1566" y="350"/>
                  <a:pt x="1562" y="353"/>
                  <a:pt x="1562" y="357"/>
                </a:cubicBezTo>
                <a:cubicBezTo>
                  <a:pt x="1562" y="357"/>
                  <a:pt x="1562" y="362"/>
                  <a:pt x="1560" y="367"/>
                </a:cubicBezTo>
                <a:cubicBezTo>
                  <a:pt x="1559" y="368"/>
                  <a:pt x="1552" y="374"/>
                  <a:pt x="1539" y="367"/>
                </a:cubicBezTo>
                <a:cubicBezTo>
                  <a:pt x="1530" y="362"/>
                  <a:pt x="1527" y="360"/>
                  <a:pt x="1523" y="360"/>
                </a:cubicBezTo>
                <a:cubicBezTo>
                  <a:pt x="1518" y="360"/>
                  <a:pt x="1515" y="363"/>
                  <a:pt x="1514" y="364"/>
                </a:cubicBezTo>
                <a:cubicBezTo>
                  <a:pt x="1514" y="365"/>
                  <a:pt x="1513" y="365"/>
                  <a:pt x="1513" y="366"/>
                </a:cubicBezTo>
                <a:cubicBezTo>
                  <a:pt x="1511" y="367"/>
                  <a:pt x="1510" y="368"/>
                  <a:pt x="1509" y="369"/>
                </a:cubicBezTo>
                <a:cubicBezTo>
                  <a:pt x="1508" y="370"/>
                  <a:pt x="1507" y="370"/>
                  <a:pt x="1503" y="373"/>
                </a:cubicBezTo>
                <a:cubicBezTo>
                  <a:pt x="1495" y="377"/>
                  <a:pt x="1494" y="378"/>
                  <a:pt x="1491" y="385"/>
                </a:cubicBezTo>
                <a:cubicBezTo>
                  <a:pt x="1490" y="387"/>
                  <a:pt x="1490" y="388"/>
                  <a:pt x="1489" y="391"/>
                </a:cubicBezTo>
                <a:cubicBezTo>
                  <a:pt x="1486" y="395"/>
                  <a:pt x="1485" y="396"/>
                  <a:pt x="1484" y="397"/>
                </a:cubicBezTo>
                <a:cubicBezTo>
                  <a:pt x="1482" y="399"/>
                  <a:pt x="1480" y="402"/>
                  <a:pt x="1477" y="407"/>
                </a:cubicBezTo>
                <a:cubicBezTo>
                  <a:pt x="1473" y="416"/>
                  <a:pt x="1471" y="424"/>
                  <a:pt x="1475" y="435"/>
                </a:cubicBezTo>
                <a:cubicBezTo>
                  <a:pt x="1478" y="441"/>
                  <a:pt x="1477" y="442"/>
                  <a:pt x="1475" y="444"/>
                </a:cubicBezTo>
                <a:cubicBezTo>
                  <a:pt x="1467" y="452"/>
                  <a:pt x="1466" y="456"/>
                  <a:pt x="1466" y="469"/>
                </a:cubicBezTo>
                <a:cubicBezTo>
                  <a:pt x="1467" y="475"/>
                  <a:pt x="1467" y="478"/>
                  <a:pt x="1468" y="481"/>
                </a:cubicBezTo>
                <a:cubicBezTo>
                  <a:pt x="1468" y="482"/>
                  <a:pt x="1469" y="483"/>
                  <a:pt x="1469" y="486"/>
                </a:cubicBezTo>
                <a:cubicBezTo>
                  <a:pt x="1470" y="495"/>
                  <a:pt x="1470" y="496"/>
                  <a:pt x="1475" y="506"/>
                </a:cubicBezTo>
                <a:cubicBezTo>
                  <a:pt x="1480" y="516"/>
                  <a:pt x="1484" y="530"/>
                  <a:pt x="1483" y="533"/>
                </a:cubicBezTo>
                <a:cubicBezTo>
                  <a:pt x="1482" y="544"/>
                  <a:pt x="1494" y="551"/>
                  <a:pt x="1503" y="555"/>
                </a:cubicBezTo>
                <a:cubicBezTo>
                  <a:pt x="1505" y="556"/>
                  <a:pt x="1506" y="557"/>
                  <a:pt x="1506" y="557"/>
                </a:cubicBezTo>
                <a:cubicBezTo>
                  <a:pt x="1506" y="559"/>
                  <a:pt x="1507" y="562"/>
                  <a:pt x="1508" y="565"/>
                </a:cubicBezTo>
                <a:cubicBezTo>
                  <a:pt x="1513" y="578"/>
                  <a:pt x="1530" y="603"/>
                  <a:pt x="1545" y="608"/>
                </a:cubicBezTo>
                <a:cubicBezTo>
                  <a:pt x="1548" y="609"/>
                  <a:pt x="1554" y="617"/>
                  <a:pt x="1558" y="622"/>
                </a:cubicBezTo>
                <a:cubicBezTo>
                  <a:pt x="1564" y="631"/>
                  <a:pt x="1571" y="640"/>
                  <a:pt x="1580" y="645"/>
                </a:cubicBezTo>
                <a:cubicBezTo>
                  <a:pt x="1585" y="647"/>
                  <a:pt x="1588" y="651"/>
                  <a:pt x="1591" y="655"/>
                </a:cubicBezTo>
                <a:lnTo>
                  <a:pt x="1548" y="661"/>
                </a:lnTo>
                <a:cubicBezTo>
                  <a:pt x="1544" y="661"/>
                  <a:pt x="1541" y="665"/>
                  <a:pt x="1541" y="669"/>
                </a:cubicBezTo>
                <a:cubicBezTo>
                  <a:pt x="1541" y="673"/>
                  <a:pt x="1545" y="677"/>
                  <a:pt x="1549" y="677"/>
                </a:cubicBezTo>
                <a:cubicBezTo>
                  <a:pt x="1549" y="677"/>
                  <a:pt x="1591" y="680"/>
                  <a:pt x="1600" y="679"/>
                </a:cubicBezTo>
                <a:cubicBezTo>
                  <a:pt x="1600" y="679"/>
                  <a:pt x="1600" y="680"/>
                  <a:pt x="1601" y="681"/>
                </a:cubicBezTo>
                <a:lnTo>
                  <a:pt x="1583" y="696"/>
                </a:lnTo>
                <a:cubicBezTo>
                  <a:pt x="1581" y="699"/>
                  <a:pt x="1580" y="703"/>
                  <a:pt x="1581" y="706"/>
                </a:cubicBezTo>
                <a:cubicBezTo>
                  <a:pt x="1583" y="709"/>
                  <a:pt x="1587" y="711"/>
                  <a:pt x="1590" y="710"/>
                </a:cubicBezTo>
                <a:lnTo>
                  <a:pt x="1612" y="706"/>
                </a:lnTo>
                <a:lnTo>
                  <a:pt x="1613" y="707"/>
                </a:lnTo>
                <a:lnTo>
                  <a:pt x="1597" y="719"/>
                </a:lnTo>
                <a:cubicBezTo>
                  <a:pt x="1594" y="722"/>
                  <a:pt x="1593" y="726"/>
                  <a:pt x="1595" y="730"/>
                </a:cubicBezTo>
                <a:cubicBezTo>
                  <a:pt x="1597" y="733"/>
                  <a:pt x="1601" y="735"/>
                  <a:pt x="1604" y="734"/>
                </a:cubicBezTo>
                <a:lnTo>
                  <a:pt x="1637" y="722"/>
                </a:lnTo>
                <a:lnTo>
                  <a:pt x="1647" y="739"/>
                </a:lnTo>
                <a:cubicBezTo>
                  <a:pt x="1647" y="740"/>
                  <a:pt x="1647" y="743"/>
                  <a:pt x="1646" y="745"/>
                </a:cubicBezTo>
                <a:cubicBezTo>
                  <a:pt x="1645" y="750"/>
                  <a:pt x="1644" y="755"/>
                  <a:pt x="1648" y="758"/>
                </a:cubicBezTo>
                <a:cubicBezTo>
                  <a:pt x="1649" y="760"/>
                  <a:pt x="1652" y="762"/>
                  <a:pt x="1654" y="762"/>
                </a:cubicBezTo>
                <a:cubicBezTo>
                  <a:pt x="1656" y="762"/>
                  <a:pt x="1659" y="760"/>
                  <a:pt x="1661" y="759"/>
                </a:cubicBezTo>
                <a:cubicBezTo>
                  <a:pt x="1666" y="756"/>
                  <a:pt x="1676" y="744"/>
                  <a:pt x="1683" y="737"/>
                </a:cubicBezTo>
                <a:lnTo>
                  <a:pt x="1683" y="737"/>
                </a:lnTo>
                <a:cubicBezTo>
                  <a:pt x="1675" y="764"/>
                  <a:pt x="1677" y="766"/>
                  <a:pt x="1679" y="769"/>
                </a:cubicBezTo>
                <a:cubicBezTo>
                  <a:pt x="1681" y="773"/>
                  <a:pt x="1687" y="774"/>
                  <a:pt x="1691" y="771"/>
                </a:cubicBezTo>
                <a:cubicBezTo>
                  <a:pt x="1693" y="770"/>
                  <a:pt x="1698" y="765"/>
                  <a:pt x="1703" y="760"/>
                </a:cubicBezTo>
                <a:lnTo>
                  <a:pt x="1703" y="787"/>
                </a:lnTo>
                <a:cubicBezTo>
                  <a:pt x="1703" y="791"/>
                  <a:pt x="1705" y="794"/>
                  <a:pt x="1709" y="795"/>
                </a:cubicBezTo>
                <a:cubicBezTo>
                  <a:pt x="1712" y="796"/>
                  <a:pt x="1716" y="795"/>
                  <a:pt x="1718" y="792"/>
                </a:cubicBezTo>
                <a:lnTo>
                  <a:pt x="1735" y="767"/>
                </a:lnTo>
                <a:cubicBezTo>
                  <a:pt x="1726" y="808"/>
                  <a:pt x="1728" y="811"/>
                  <a:pt x="1730" y="814"/>
                </a:cubicBezTo>
                <a:cubicBezTo>
                  <a:pt x="1733" y="817"/>
                  <a:pt x="1739" y="818"/>
                  <a:pt x="1743" y="815"/>
                </a:cubicBezTo>
                <a:cubicBezTo>
                  <a:pt x="1744" y="814"/>
                  <a:pt x="1745" y="812"/>
                  <a:pt x="1746" y="810"/>
                </a:cubicBezTo>
                <a:cubicBezTo>
                  <a:pt x="1743" y="826"/>
                  <a:pt x="1744" y="827"/>
                  <a:pt x="1746" y="830"/>
                </a:cubicBezTo>
                <a:cubicBezTo>
                  <a:pt x="1749" y="834"/>
                  <a:pt x="1756" y="834"/>
                  <a:pt x="1759" y="830"/>
                </a:cubicBezTo>
                <a:cubicBezTo>
                  <a:pt x="1761" y="827"/>
                  <a:pt x="1764" y="822"/>
                  <a:pt x="1769" y="807"/>
                </a:cubicBezTo>
                <a:cubicBezTo>
                  <a:pt x="1775" y="794"/>
                  <a:pt x="1783" y="774"/>
                  <a:pt x="1788" y="768"/>
                </a:cubicBezTo>
                <a:cubicBezTo>
                  <a:pt x="1793" y="761"/>
                  <a:pt x="1810" y="754"/>
                  <a:pt x="1819" y="752"/>
                </a:cubicBezTo>
                <a:cubicBezTo>
                  <a:pt x="1823" y="750"/>
                  <a:pt x="1825" y="747"/>
                  <a:pt x="1825" y="743"/>
                </a:cubicBezTo>
                <a:lnTo>
                  <a:pt x="1823" y="728"/>
                </a:lnTo>
                <a:lnTo>
                  <a:pt x="1824" y="727"/>
                </a:lnTo>
                <a:lnTo>
                  <a:pt x="1828" y="735"/>
                </a:lnTo>
                <a:cubicBezTo>
                  <a:pt x="1830" y="738"/>
                  <a:pt x="1833" y="740"/>
                  <a:pt x="1837" y="739"/>
                </a:cubicBezTo>
                <a:cubicBezTo>
                  <a:pt x="1840" y="738"/>
                  <a:pt x="1843" y="736"/>
                  <a:pt x="1843" y="732"/>
                </a:cubicBezTo>
                <a:lnTo>
                  <a:pt x="1844" y="731"/>
                </a:lnTo>
                <a:lnTo>
                  <a:pt x="1844" y="741"/>
                </a:lnTo>
                <a:cubicBezTo>
                  <a:pt x="1844" y="745"/>
                  <a:pt x="1847" y="749"/>
                  <a:pt x="1852" y="749"/>
                </a:cubicBezTo>
                <a:cubicBezTo>
                  <a:pt x="1855" y="749"/>
                  <a:pt x="1860" y="746"/>
                  <a:pt x="1860" y="741"/>
                </a:cubicBezTo>
                <a:cubicBezTo>
                  <a:pt x="1861" y="731"/>
                  <a:pt x="1861" y="720"/>
                  <a:pt x="1862" y="712"/>
                </a:cubicBezTo>
                <a:cubicBezTo>
                  <a:pt x="1863" y="713"/>
                  <a:pt x="1864" y="714"/>
                  <a:pt x="1865" y="715"/>
                </a:cubicBezTo>
                <a:cubicBezTo>
                  <a:pt x="1867" y="717"/>
                  <a:pt x="1871" y="718"/>
                  <a:pt x="1874" y="717"/>
                </a:cubicBezTo>
                <a:cubicBezTo>
                  <a:pt x="1878" y="715"/>
                  <a:pt x="1879" y="711"/>
                  <a:pt x="1879" y="708"/>
                </a:cubicBezTo>
                <a:lnTo>
                  <a:pt x="1876" y="690"/>
                </a:lnTo>
                <a:lnTo>
                  <a:pt x="1880" y="688"/>
                </a:lnTo>
                <a:lnTo>
                  <a:pt x="1892" y="710"/>
                </a:lnTo>
                <a:cubicBezTo>
                  <a:pt x="1893" y="713"/>
                  <a:pt x="1897" y="715"/>
                  <a:pt x="1900" y="715"/>
                </a:cubicBezTo>
                <a:cubicBezTo>
                  <a:pt x="1903" y="714"/>
                  <a:pt x="1906" y="712"/>
                  <a:pt x="1907" y="708"/>
                </a:cubicBezTo>
                <a:lnTo>
                  <a:pt x="1916" y="660"/>
                </a:lnTo>
                <a:lnTo>
                  <a:pt x="1916" y="660"/>
                </a:lnTo>
                <a:lnTo>
                  <a:pt x="1941" y="713"/>
                </a:lnTo>
                <a:cubicBezTo>
                  <a:pt x="1943" y="717"/>
                  <a:pt x="1947" y="719"/>
                  <a:pt x="1951" y="718"/>
                </a:cubicBezTo>
                <a:cubicBezTo>
                  <a:pt x="1954" y="717"/>
                  <a:pt x="1956" y="714"/>
                  <a:pt x="1956" y="711"/>
                </a:cubicBezTo>
                <a:lnTo>
                  <a:pt x="1957" y="711"/>
                </a:lnTo>
                <a:cubicBezTo>
                  <a:pt x="1961" y="712"/>
                  <a:pt x="1965" y="708"/>
                  <a:pt x="1966" y="704"/>
                </a:cubicBezTo>
                <a:lnTo>
                  <a:pt x="1969" y="676"/>
                </a:lnTo>
                <a:lnTo>
                  <a:pt x="1975" y="696"/>
                </a:lnTo>
                <a:cubicBezTo>
                  <a:pt x="1976" y="700"/>
                  <a:pt x="1980" y="702"/>
                  <a:pt x="1984" y="701"/>
                </a:cubicBezTo>
                <a:cubicBezTo>
                  <a:pt x="1989" y="700"/>
                  <a:pt x="1991" y="696"/>
                  <a:pt x="1991" y="692"/>
                </a:cubicBezTo>
                <a:lnTo>
                  <a:pt x="1984" y="654"/>
                </a:lnTo>
                <a:cubicBezTo>
                  <a:pt x="1988" y="652"/>
                  <a:pt x="1992" y="649"/>
                  <a:pt x="1996" y="647"/>
                </a:cubicBezTo>
                <a:lnTo>
                  <a:pt x="2003" y="667"/>
                </a:lnTo>
                <a:cubicBezTo>
                  <a:pt x="2005" y="670"/>
                  <a:pt x="2008" y="672"/>
                  <a:pt x="2012" y="672"/>
                </a:cubicBezTo>
                <a:cubicBezTo>
                  <a:pt x="2015" y="672"/>
                  <a:pt x="2018" y="669"/>
                  <a:pt x="2019" y="666"/>
                </a:cubicBezTo>
                <a:lnTo>
                  <a:pt x="2021" y="654"/>
                </a:lnTo>
                <a:cubicBezTo>
                  <a:pt x="2023" y="655"/>
                  <a:pt x="2024" y="657"/>
                  <a:pt x="2026" y="659"/>
                </a:cubicBezTo>
                <a:cubicBezTo>
                  <a:pt x="2031" y="666"/>
                  <a:pt x="2041" y="675"/>
                  <a:pt x="2055" y="669"/>
                </a:cubicBezTo>
                <a:cubicBezTo>
                  <a:pt x="2051" y="680"/>
                  <a:pt x="2046" y="696"/>
                  <a:pt x="2040" y="710"/>
                </a:cubicBezTo>
                <a:cubicBezTo>
                  <a:pt x="2038" y="714"/>
                  <a:pt x="2040" y="718"/>
                  <a:pt x="2044" y="720"/>
                </a:cubicBezTo>
                <a:cubicBezTo>
                  <a:pt x="2048" y="722"/>
                  <a:pt x="2052" y="720"/>
                  <a:pt x="2055" y="717"/>
                </a:cubicBezTo>
                <a:lnTo>
                  <a:pt x="2081" y="674"/>
                </a:lnTo>
                <a:lnTo>
                  <a:pt x="2100" y="667"/>
                </a:lnTo>
                <a:lnTo>
                  <a:pt x="2104" y="687"/>
                </a:lnTo>
                <a:lnTo>
                  <a:pt x="2091" y="712"/>
                </a:lnTo>
                <a:cubicBezTo>
                  <a:pt x="2089" y="715"/>
                  <a:pt x="2090" y="720"/>
                  <a:pt x="2094" y="722"/>
                </a:cubicBezTo>
                <a:cubicBezTo>
                  <a:pt x="2098" y="724"/>
                  <a:pt x="2102" y="724"/>
                  <a:pt x="2105" y="720"/>
                </a:cubicBezTo>
                <a:cubicBezTo>
                  <a:pt x="2106" y="719"/>
                  <a:pt x="2123" y="695"/>
                  <a:pt x="2128" y="683"/>
                </a:cubicBezTo>
                <a:cubicBezTo>
                  <a:pt x="2129" y="682"/>
                  <a:pt x="2129" y="681"/>
                  <a:pt x="2130" y="681"/>
                </a:cubicBezTo>
                <a:lnTo>
                  <a:pt x="2139" y="697"/>
                </a:lnTo>
                <a:cubicBezTo>
                  <a:pt x="2140" y="701"/>
                  <a:pt x="2144" y="702"/>
                  <a:pt x="2147" y="702"/>
                </a:cubicBezTo>
                <a:cubicBezTo>
                  <a:pt x="2150" y="701"/>
                  <a:pt x="2153" y="699"/>
                  <a:pt x="2154" y="695"/>
                </a:cubicBezTo>
                <a:lnTo>
                  <a:pt x="2162" y="656"/>
                </a:lnTo>
                <a:cubicBezTo>
                  <a:pt x="2163" y="655"/>
                  <a:pt x="2164" y="654"/>
                  <a:pt x="2165" y="653"/>
                </a:cubicBezTo>
                <a:cubicBezTo>
                  <a:pt x="2165" y="654"/>
                  <a:pt x="2166" y="654"/>
                  <a:pt x="2166" y="654"/>
                </a:cubicBezTo>
                <a:cubicBezTo>
                  <a:pt x="2166" y="660"/>
                  <a:pt x="2166" y="668"/>
                  <a:pt x="2175" y="668"/>
                </a:cubicBezTo>
                <a:cubicBezTo>
                  <a:pt x="2178" y="668"/>
                  <a:pt x="2181" y="666"/>
                  <a:pt x="2183" y="663"/>
                </a:cubicBezTo>
                <a:cubicBezTo>
                  <a:pt x="2185" y="659"/>
                  <a:pt x="2186" y="653"/>
                  <a:pt x="2188" y="644"/>
                </a:cubicBezTo>
                <a:cubicBezTo>
                  <a:pt x="2188" y="641"/>
                  <a:pt x="2189" y="639"/>
                  <a:pt x="2189" y="638"/>
                </a:cubicBezTo>
                <a:cubicBezTo>
                  <a:pt x="2190" y="636"/>
                  <a:pt x="2194" y="633"/>
                  <a:pt x="2198" y="632"/>
                </a:cubicBezTo>
                <a:cubicBezTo>
                  <a:pt x="2199" y="635"/>
                  <a:pt x="2203" y="641"/>
                  <a:pt x="2211" y="641"/>
                </a:cubicBezTo>
                <a:cubicBezTo>
                  <a:pt x="2213" y="641"/>
                  <a:pt x="2215" y="640"/>
                  <a:pt x="2219" y="639"/>
                </a:cubicBezTo>
                <a:cubicBezTo>
                  <a:pt x="2220" y="639"/>
                  <a:pt x="2220" y="639"/>
                  <a:pt x="2221" y="639"/>
                </a:cubicBezTo>
                <a:lnTo>
                  <a:pt x="2192" y="709"/>
                </a:lnTo>
                <a:cubicBezTo>
                  <a:pt x="2191" y="713"/>
                  <a:pt x="2193" y="718"/>
                  <a:pt x="2197" y="720"/>
                </a:cubicBezTo>
                <a:cubicBezTo>
                  <a:pt x="2201" y="722"/>
                  <a:pt x="2205" y="720"/>
                  <a:pt x="2207" y="716"/>
                </a:cubicBezTo>
                <a:lnTo>
                  <a:pt x="2212" y="706"/>
                </a:lnTo>
                <a:cubicBezTo>
                  <a:pt x="2212" y="706"/>
                  <a:pt x="2212" y="706"/>
                  <a:pt x="2212" y="706"/>
                </a:cubicBezTo>
                <a:cubicBezTo>
                  <a:pt x="2216" y="707"/>
                  <a:pt x="2221" y="706"/>
                  <a:pt x="2223" y="702"/>
                </a:cubicBezTo>
                <a:cubicBezTo>
                  <a:pt x="2232" y="687"/>
                  <a:pt x="2248" y="660"/>
                  <a:pt x="2254" y="655"/>
                </a:cubicBezTo>
                <a:cubicBezTo>
                  <a:pt x="2256" y="655"/>
                  <a:pt x="2266" y="656"/>
                  <a:pt x="2285" y="671"/>
                </a:cubicBezTo>
                <a:cubicBezTo>
                  <a:pt x="2295" y="678"/>
                  <a:pt x="2297" y="684"/>
                  <a:pt x="2300" y="696"/>
                </a:cubicBezTo>
                <a:cubicBezTo>
                  <a:pt x="2303" y="705"/>
                  <a:pt x="2307" y="716"/>
                  <a:pt x="2316" y="732"/>
                </a:cubicBezTo>
                <a:cubicBezTo>
                  <a:pt x="2334" y="764"/>
                  <a:pt x="2351" y="793"/>
                  <a:pt x="2376" y="834"/>
                </a:cubicBezTo>
                <a:cubicBezTo>
                  <a:pt x="2389" y="857"/>
                  <a:pt x="2402" y="882"/>
                  <a:pt x="2413" y="902"/>
                </a:cubicBezTo>
                <a:cubicBezTo>
                  <a:pt x="2423" y="921"/>
                  <a:pt x="2431" y="934"/>
                  <a:pt x="2434" y="939"/>
                </a:cubicBezTo>
                <a:cubicBezTo>
                  <a:pt x="2438" y="945"/>
                  <a:pt x="2438" y="945"/>
                  <a:pt x="2439" y="948"/>
                </a:cubicBezTo>
                <a:cubicBezTo>
                  <a:pt x="2440" y="950"/>
                  <a:pt x="2441" y="953"/>
                  <a:pt x="2444" y="957"/>
                </a:cubicBezTo>
                <a:cubicBezTo>
                  <a:pt x="2445" y="961"/>
                  <a:pt x="2446" y="963"/>
                  <a:pt x="2447" y="964"/>
                </a:cubicBezTo>
                <a:cubicBezTo>
                  <a:pt x="2449" y="971"/>
                  <a:pt x="2451" y="972"/>
                  <a:pt x="2459" y="978"/>
                </a:cubicBezTo>
                <a:cubicBezTo>
                  <a:pt x="2468" y="985"/>
                  <a:pt x="2472" y="991"/>
                  <a:pt x="2474" y="997"/>
                </a:cubicBezTo>
                <a:cubicBezTo>
                  <a:pt x="2478" y="1007"/>
                  <a:pt x="2488" y="1026"/>
                  <a:pt x="2501" y="1038"/>
                </a:cubicBezTo>
                <a:cubicBezTo>
                  <a:pt x="2507" y="1044"/>
                  <a:pt x="2511" y="1050"/>
                  <a:pt x="2514" y="1055"/>
                </a:cubicBezTo>
                <a:cubicBezTo>
                  <a:pt x="2519" y="1061"/>
                  <a:pt x="2523" y="1067"/>
                  <a:pt x="2528" y="1071"/>
                </a:cubicBezTo>
                <a:lnTo>
                  <a:pt x="2530" y="1073"/>
                </a:lnTo>
                <a:cubicBezTo>
                  <a:pt x="2532" y="1074"/>
                  <a:pt x="2533" y="1074"/>
                  <a:pt x="2533" y="1075"/>
                </a:cubicBezTo>
                <a:cubicBezTo>
                  <a:pt x="2534" y="1075"/>
                  <a:pt x="2534" y="1076"/>
                  <a:pt x="2535" y="1077"/>
                </a:cubicBezTo>
                <a:lnTo>
                  <a:pt x="2537" y="1081"/>
                </a:lnTo>
                <a:cubicBezTo>
                  <a:pt x="2542" y="1090"/>
                  <a:pt x="2551" y="1097"/>
                  <a:pt x="2555" y="1099"/>
                </a:cubicBezTo>
                <a:cubicBezTo>
                  <a:pt x="2558" y="1103"/>
                  <a:pt x="2567" y="1113"/>
                  <a:pt x="2571" y="1117"/>
                </a:cubicBezTo>
                <a:cubicBezTo>
                  <a:pt x="2572" y="1118"/>
                  <a:pt x="2573" y="1119"/>
                  <a:pt x="2574" y="1122"/>
                </a:cubicBezTo>
                <a:cubicBezTo>
                  <a:pt x="2576" y="1127"/>
                  <a:pt x="2580" y="1134"/>
                  <a:pt x="2589" y="1143"/>
                </a:cubicBezTo>
                <a:cubicBezTo>
                  <a:pt x="2599" y="1155"/>
                  <a:pt x="2606" y="1165"/>
                  <a:pt x="2613" y="1174"/>
                </a:cubicBezTo>
                <a:lnTo>
                  <a:pt x="2619" y="1182"/>
                </a:lnTo>
                <a:cubicBezTo>
                  <a:pt x="2622" y="1187"/>
                  <a:pt x="2622" y="1189"/>
                  <a:pt x="2622" y="1191"/>
                </a:cubicBezTo>
                <a:cubicBezTo>
                  <a:pt x="2623" y="1196"/>
                  <a:pt x="2624" y="1201"/>
                  <a:pt x="2632" y="1206"/>
                </a:cubicBezTo>
                <a:cubicBezTo>
                  <a:pt x="2634" y="1208"/>
                  <a:pt x="2636" y="1208"/>
                  <a:pt x="2637" y="1209"/>
                </a:cubicBezTo>
                <a:cubicBezTo>
                  <a:pt x="2638" y="1210"/>
                  <a:pt x="2639" y="1211"/>
                  <a:pt x="2640" y="1211"/>
                </a:cubicBezTo>
                <a:cubicBezTo>
                  <a:pt x="2640" y="1211"/>
                  <a:pt x="2642" y="1216"/>
                  <a:pt x="2644" y="1221"/>
                </a:cubicBezTo>
                <a:cubicBezTo>
                  <a:pt x="2646" y="1226"/>
                  <a:pt x="2646" y="1229"/>
                  <a:pt x="2647" y="1231"/>
                </a:cubicBezTo>
                <a:cubicBezTo>
                  <a:pt x="2648" y="1239"/>
                  <a:pt x="2651" y="1241"/>
                  <a:pt x="2660" y="1245"/>
                </a:cubicBezTo>
                <a:cubicBezTo>
                  <a:pt x="2665" y="1247"/>
                  <a:pt x="2665" y="1248"/>
                  <a:pt x="2667" y="1254"/>
                </a:cubicBezTo>
                <a:cubicBezTo>
                  <a:pt x="2668" y="1256"/>
                  <a:pt x="2669" y="1258"/>
                  <a:pt x="2670" y="1261"/>
                </a:cubicBezTo>
                <a:cubicBezTo>
                  <a:pt x="2671" y="1264"/>
                  <a:pt x="2671" y="1266"/>
                  <a:pt x="2672" y="1268"/>
                </a:cubicBezTo>
                <a:cubicBezTo>
                  <a:pt x="2673" y="1274"/>
                  <a:pt x="2674" y="1279"/>
                  <a:pt x="2684" y="1285"/>
                </a:cubicBezTo>
                <a:cubicBezTo>
                  <a:pt x="2694" y="1292"/>
                  <a:pt x="2695" y="1293"/>
                  <a:pt x="2696" y="1297"/>
                </a:cubicBezTo>
                <a:cubicBezTo>
                  <a:pt x="2698" y="1307"/>
                  <a:pt x="2706" y="1314"/>
                  <a:pt x="2707" y="1314"/>
                </a:cubicBezTo>
                <a:cubicBezTo>
                  <a:pt x="2708" y="1315"/>
                  <a:pt x="2708" y="1315"/>
                  <a:pt x="2709" y="1316"/>
                </a:cubicBezTo>
                <a:cubicBezTo>
                  <a:pt x="2711" y="1316"/>
                  <a:pt x="2714" y="1318"/>
                  <a:pt x="2714" y="1317"/>
                </a:cubicBezTo>
                <a:cubicBezTo>
                  <a:pt x="2712" y="1326"/>
                  <a:pt x="2714" y="1330"/>
                  <a:pt x="2721" y="1335"/>
                </a:cubicBezTo>
                <a:lnTo>
                  <a:pt x="2723" y="1337"/>
                </a:lnTo>
                <a:cubicBezTo>
                  <a:pt x="2723" y="1337"/>
                  <a:pt x="2724" y="1337"/>
                  <a:pt x="2724" y="1337"/>
                </a:cubicBezTo>
                <a:lnTo>
                  <a:pt x="2723" y="1341"/>
                </a:lnTo>
                <a:cubicBezTo>
                  <a:pt x="2722" y="1343"/>
                  <a:pt x="2721" y="1349"/>
                  <a:pt x="2725" y="1354"/>
                </a:cubicBezTo>
                <a:cubicBezTo>
                  <a:pt x="2729" y="1359"/>
                  <a:pt x="2736" y="1359"/>
                  <a:pt x="2739" y="1359"/>
                </a:cubicBezTo>
                <a:lnTo>
                  <a:pt x="2743" y="1359"/>
                </a:lnTo>
                <a:cubicBezTo>
                  <a:pt x="2744" y="1359"/>
                  <a:pt x="2748" y="1362"/>
                  <a:pt x="2756" y="1384"/>
                </a:cubicBezTo>
                <a:cubicBezTo>
                  <a:pt x="2758" y="1389"/>
                  <a:pt x="2759" y="1393"/>
                  <a:pt x="2759" y="1394"/>
                </a:cubicBezTo>
                <a:cubicBezTo>
                  <a:pt x="2759" y="1404"/>
                  <a:pt x="2766" y="1405"/>
                  <a:pt x="2768" y="1405"/>
                </a:cubicBezTo>
                <a:cubicBezTo>
                  <a:pt x="2770" y="1405"/>
                  <a:pt x="2771" y="1404"/>
                  <a:pt x="2774" y="1403"/>
                </a:cubicBezTo>
                <a:cubicBezTo>
                  <a:pt x="2775" y="1405"/>
                  <a:pt x="2776" y="1408"/>
                  <a:pt x="2776" y="1410"/>
                </a:cubicBezTo>
                <a:cubicBezTo>
                  <a:pt x="2777" y="1413"/>
                  <a:pt x="2778" y="1415"/>
                  <a:pt x="2778" y="1418"/>
                </a:cubicBezTo>
                <a:cubicBezTo>
                  <a:pt x="2778" y="1420"/>
                  <a:pt x="2778" y="1424"/>
                  <a:pt x="2780" y="1427"/>
                </a:cubicBezTo>
                <a:cubicBezTo>
                  <a:pt x="2784" y="1431"/>
                  <a:pt x="2789" y="1432"/>
                  <a:pt x="2793" y="1431"/>
                </a:cubicBezTo>
                <a:cubicBezTo>
                  <a:pt x="2794" y="1432"/>
                  <a:pt x="2795" y="1437"/>
                  <a:pt x="2796" y="1440"/>
                </a:cubicBezTo>
                <a:cubicBezTo>
                  <a:pt x="2797" y="1447"/>
                  <a:pt x="2798" y="1455"/>
                  <a:pt x="2803" y="1461"/>
                </a:cubicBezTo>
                <a:cubicBezTo>
                  <a:pt x="2811" y="1471"/>
                  <a:pt x="2817" y="1477"/>
                  <a:pt x="2826" y="1476"/>
                </a:cubicBezTo>
                <a:cubicBezTo>
                  <a:pt x="2824" y="1481"/>
                  <a:pt x="2825" y="1484"/>
                  <a:pt x="2830" y="1488"/>
                </a:cubicBezTo>
                <a:cubicBezTo>
                  <a:pt x="2831" y="1489"/>
                  <a:pt x="2832" y="1490"/>
                  <a:pt x="2834" y="1492"/>
                </a:cubicBezTo>
                <a:cubicBezTo>
                  <a:pt x="2839" y="1497"/>
                  <a:pt x="2841" y="1501"/>
                  <a:pt x="2844" y="1507"/>
                </a:cubicBezTo>
                <a:cubicBezTo>
                  <a:pt x="2845" y="1509"/>
                  <a:pt x="2846" y="1511"/>
                  <a:pt x="2848" y="1515"/>
                </a:cubicBezTo>
                <a:cubicBezTo>
                  <a:pt x="2847" y="1517"/>
                  <a:pt x="2847" y="1521"/>
                  <a:pt x="2849" y="1523"/>
                </a:cubicBezTo>
                <a:cubicBezTo>
                  <a:pt x="2851" y="1527"/>
                  <a:pt x="2856" y="1528"/>
                  <a:pt x="2859" y="1528"/>
                </a:cubicBezTo>
                <a:cubicBezTo>
                  <a:pt x="2861" y="1528"/>
                  <a:pt x="2864" y="1533"/>
                  <a:pt x="2867" y="1537"/>
                </a:cubicBezTo>
                <a:cubicBezTo>
                  <a:pt x="2870" y="1542"/>
                  <a:pt x="2873" y="1547"/>
                  <a:pt x="2878" y="1551"/>
                </a:cubicBezTo>
                <a:cubicBezTo>
                  <a:pt x="2881" y="1554"/>
                  <a:pt x="2883" y="1557"/>
                  <a:pt x="2884" y="1560"/>
                </a:cubicBezTo>
                <a:lnTo>
                  <a:pt x="2838" y="1581"/>
                </a:lnTo>
                <a:cubicBezTo>
                  <a:pt x="2834" y="1583"/>
                  <a:pt x="2832" y="1588"/>
                  <a:pt x="2834" y="1592"/>
                </a:cubicBezTo>
                <a:cubicBezTo>
                  <a:pt x="2835" y="1596"/>
                  <a:pt x="2840" y="1598"/>
                  <a:pt x="2844" y="1596"/>
                </a:cubicBezTo>
                <a:lnTo>
                  <a:pt x="2896" y="1577"/>
                </a:lnTo>
                <a:lnTo>
                  <a:pt x="2904" y="1589"/>
                </a:lnTo>
                <a:lnTo>
                  <a:pt x="2886" y="1607"/>
                </a:lnTo>
                <a:cubicBezTo>
                  <a:pt x="2883" y="1610"/>
                  <a:pt x="2883" y="1615"/>
                  <a:pt x="2886" y="1618"/>
                </a:cubicBezTo>
                <a:cubicBezTo>
                  <a:pt x="2890" y="1621"/>
                  <a:pt x="2895" y="1621"/>
                  <a:pt x="2898" y="1618"/>
                </a:cubicBezTo>
                <a:lnTo>
                  <a:pt x="2900" y="1617"/>
                </a:lnTo>
                <a:cubicBezTo>
                  <a:pt x="2908" y="1608"/>
                  <a:pt x="2916" y="1604"/>
                  <a:pt x="2919" y="1604"/>
                </a:cubicBezTo>
                <a:lnTo>
                  <a:pt x="2919" y="1604"/>
                </a:lnTo>
                <a:cubicBezTo>
                  <a:pt x="2925" y="1605"/>
                  <a:pt x="2933" y="1616"/>
                  <a:pt x="2934" y="1624"/>
                </a:cubicBezTo>
                <a:cubicBezTo>
                  <a:pt x="2934" y="1624"/>
                  <a:pt x="2933" y="1625"/>
                  <a:pt x="2933" y="1625"/>
                </a:cubicBezTo>
                <a:cubicBezTo>
                  <a:pt x="2917" y="1629"/>
                  <a:pt x="2898" y="1636"/>
                  <a:pt x="2897" y="1636"/>
                </a:cubicBezTo>
                <a:cubicBezTo>
                  <a:pt x="2893" y="1637"/>
                  <a:pt x="2890" y="1642"/>
                  <a:pt x="2891" y="1646"/>
                </a:cubicBezTo>
                <a:cubicBezTo>
                  <a:pt x="2893" y="1649"/>
                  <a:pt x="2896" y="1652"/>
                  <a:pt x="2899" y="1652"/>
                </a:cubicBezTo>
                <a:cubicBezTo>
                  <a:pt x="2900" y="1652"/>
                  <a:pt x="2901" y="1652"/>
                  <a:pt x="2901" y="1652"/>
                </a:cubicBezTo>
                <a:lnTo>
                  <a:pt x="2933" y="1644"/>
                </a:lnTo>
                <a:cubicBezTo>
                  <a:pt x="2934" y="1644"/>
                  <a:pt x="2937" y="1643"/>
                  <a:pt x="2941" y="1640"/>
                </a:cubicBezTo>
                <a:cubicBezTo>
                  <a:pt x="2944" y="1640"/>
                  <a:pt x="2946" y="1639"/>
                  <a:pt x="2948" y="1639"/>
                </a:cubicBezTo>
                <a:cubicBezTo>
                  <a:pt x="2950" y="1645"/>
                  <a:pt x="2953" y="1650"/>
                  <a:pt x="2963" y="1657"/>
                </a:cubicBezTo>
                <a:cubicBezTo>
                  <a:pt x="2965" y="1658"/>
                  <a:pt x="2967" y="1659"/>
                  <a:pt x="2969" y="1660"/>
                </a:cubicBezTo>
                <a:cubicBezTo>
                  <a:pt x="2968" y="1661"/>
                  <a:pt x="2968" y="1662"/>
                  <a:pt x="2967" y="1663"/>
                </a:cubicBezTo>
                <a:cubicBezTo>
                  <a:pt x="2966" y="1667"/>
                  <a:pt x="2964" y="1672"/>
                  <a:pt x="2967" y="1677"/>
                </a:cubicBezTo>
                <a:cubicBezTo>
                  <a:pt x="2970" y="1682"/>
                  <a:pt x="2976" y="1683"/>
                  <a:pt x="2978" y="1683"/>
                </a:cubicBezTo>
                <a:cubicBezTo>
                  <a:pt x="2981" y="1683"/>
                  <a:pt x="2982" y="1683"/>
                  <a:pt x="2985" y="1683"/>
                </a:cubicBezTo>
                <a:cubicBezTo>
                  <a:pt x="2985" y="1684"/>
                  <a:pt x="2985" y="1685"/>
                  <a:pt x="2985" y="1685"/>
                </a:cubicBezTo>
                <a:cubicBezTo>
                  <a:pt x="2986" y="1689"/>
                  <a:pt x="2986" y="1691"/>
                  <a:pt x="2986" y="1693"/>
                </a:cubicBezTo>
                <a:cubicBezTo>
                  <a:pt x="2985" y="1703"/>
                  <a:pt x="2988" y="1709"/>
                  <a:pt x="3000" y="1714"/>
                </a:cubicBezTo>
                <a:cubicBezTo>
                  <a:pt x="3004" y="1715"/>
                  <a:pt x="3007" y="1715"/>
                  <a:pt x="3010" y="1715"/>
                </a:cubicBezTo>
                <a:cubicBezTo>
                  <a:pt x="3012" y="1725"/>
                  <a:pt x="3020" y="1725"/>
                  <a:pt x="3021" y="1725"/>
                </a:cubicBezTo>
                <a:cubicBezTo>
                  <a:pt x="3025" y="1725"/>
                  <a:pt x="3029" y="1723"/>
                  <a:pt x="3032" y="1720"/>
                </a:cubicBezTo>
                <a:cubicBezTo>
                  <a:pt x="3033" y="1720"/>
                  <a:pt x="3034" y="1719"/>
                  <a:pt x="3035" y="1718"/>
                </a:cubicBezTo>
                <a:lnTo>
                  <a:pt x="3035" y="1719"/>
                </a:lnTo>
                <a:cubicBezTo>
                  <a:pt x="3038" y="1722"/>
                  <a:pt x="3042" y="1727"/>
                  <a:pt x="3041" y="1729"/>
                </a:cubicBezTo>
                <a:cubicBezTo>
                  <a:pt x="3038" y="1737"/>
                  <a:pt x="3035" y="1744"/>
                  <a:pt x="3035" y="1744"/>
                </a:cubicBezTo>
                <a:cubicBezTo>
                  <a:pt x="3034" y="1748"/>
                  <a:pt x="3036" y="1752"/>
                  <a:pt x="3039" y="1753"/>
                </a:cubicBezTo>
                <a:cubicBezTo>
                  <a:pt x="3042" y="1755"/>
                  <a:pt x="3044" y="1757"/>
                  <a:pt x="3045" y="1758"/>
                </a:cubicBezTo>
                <a:cubicBezTo>
                  <a:pt x="3046" y="1762"/>
                  <a:pt x="3046" y="1769"/>
                  <a:pt x="3045" y="1771"/>
                </a:cubicBezTo>
                <a:cubicBezTo>
                  <a:pt x="3042" y="1772"/>
                  <a:pt x="3041" y="1773"/>
                  <a:pt x="3039" y="1774"/>
                </a:cubicBezTo>
                <a:cubicBezTo>
                  <a:pt x="3039" y="1774"/>
                  <a:pt x="3039" y="1773"/>
                  <a:pt x="3038" y="1773"/>
                </a:cubicBezTo>
                <a:cubicBezTo>
                  <a:pt x="3036" y="1772"/>
                  <a:pt x="3035" y="1771"/>
                  <a:pt x="3034" y="1771"/>
                </a:cubicBezTo>
                <a:cubicBezTo>
                  <a:pt x="3030" y="1768"/>
                  <a:pt x="3024" y="1768"/>
                  <a:pt x="3019" y="1771"/>
                </a:cubicBezTo>
                <a:lnTo>
                  <a:pt x="3015" y="1773"/>
                </a:lnTo>
                <a:cubicBezTo>
                  <a:pt x="3013" y="1774"/>
                  <a:pt x="3011" y="1774"/>
                  <a:pt x="3011" y="1774"/>
                </a:cubicBezTo>
                <a:cubicBezTo>
                  <a:pt x="3010" y="1774"/>
                  <a:pt x="3009" y="1774"/>
                  <a:pt x="3009" y="1771"/>
                </a:cubicBezTo>
                <a:cubicBezTo>
                  <a:pt x="3007" y="1762"/>
                  <a:pt x="3003" y="1756"/>
                  <a:pt x="3002" y="1755"/>
                </a:cubicBezTo>
                <a:cubicBezTo>
                  <a:pt x="3001" y="1753"/>
                  <a:pt x="2998" y="1751"/>
                  <a:pt x="2996" y="1751"/>
                </a:cubicBezTo>
                <a:lnTo>
                  <a:pt x="2996" y="1751"/>
                </a:lnTo>
                <a:cubicBezTo>
                  <a:pt x="2995" y="1751"/>
                  <a:pt x="2993" y="1751"/>
                  <a:pt x="2992" y="1752"/>
                </a:cubicBezTo>
                <a:lnTo>
                  <a:pt x="2986" y="1735"/>
                </a:lnTo>
                <a:cubicBezTo>
                  <a:pt x="2985" y="1733"/>
                  <a:pt x="2983" y="1731"/>
                  <a:pt x="2980" y="1730"/>
                </a:cubicBezTo>
                <a:cubicBezTo>
                  <a:pt x="2976" y="1730"/>
                  <a:pt x="2974" y="1731"/>
                  <a:pt x="2972" y="1734"/>
                </a:cubicBezTo>
                <a:lnTo>
                  <a:pt x="2966" y="1742"/>
                </a:lnTo>
                <a:lnTo>
                  <a:pt x="2958" y="1740"/>
                </a:lnTo>
                <a:lnTo>
                  <a:pt x="2956" y="1727"/>
                </a:lnTo>
                <a:cubicBezTo>
                  <a:pt x="2956" y="1725"/>
                  <a:pt x="2955" y="1722"/>
                  <a:pt x="2953" y="1721"/>
                </a:cubicBezTo>
                <a:cubicBezTo>
                  <a:pt x="2951" y="1720"/>
                  <a:pt x="2948" y="1720"/>
                  <a:pt x="2946" y="1720"/>
                </a:cubicBezTo>
                <a:lnTo>
                  <a:pt x="2930" y="1725"/>
                </a:lnTo>
                <a:lnTo>
                  <a:pt x="2927" y="1716"/>
                </a:lnTo>
                <a:cubicBezTo>
                  <a:pt x="2925" y="1712"/>
                  <a:pt x="2920" y="1710"/>
                  <a:pt x="2916" y="1712"/>
                </a:cubicBezTo>
                <a:lnTo>
                  <a:pt x="2908" y="1714"/>
                </a:lnTo>
                <a:lnTo>
                  <a:pt x="2898" y="1706"/>
                </a:lnTo>
                <a:cubicBezTo>
                  <a:pt x="2896" y="1704"/>
                  <a:pt x="2894" y="1704"/>
                  <a:pt x="2891" y="1704"/>
                </a:cubicBezTo>
                <a:lnTo>
                  <a:pt x="2883" y="1707"/>
                </a:lnTo>
                <a:cubicBezTo>
                  <a:pt x="2882" y="1698"/>
                  <a:pt x="2879" y="1691"/>
                  <a:pt x="2871" y="1690"/>
                </a:cubicBezTo>
                <a:cubicBezTo>
                  <a:pt x="2868" y="1690"/>
                  <a:pt x="2865" y="1689"/>
                  <a:pt x="2862" y="1689"/>
                </a:cubicBezTo>
                <a:lnTo>
                  <a:pt x="2861" y="1689"/>
                </a:lnTo>
                <a:cubicBezTo>
                  <a:pt x="2862" y="1687"/>
                  <a:pt x="2861" y="1684"/>
                  <a:pt x="2860" y="1682"/>
                </a:cubicBezTo>
                <a:cubicBezTo>
                  <a:pt x="2857" y="1679"/>
                  <a:pt x="2853" y="1679"/>
                  <a:pt x="2851" y="1679"/>
                </a:cubicBezTo>
                <a:lnTo>
                  <a:pt x="2845" y="1679"/>
                </a:lnTo>
                <a:cubicBezTo>
                  <a:pt x="2840" y="1679"/>
                  <a:pt x="2836" y="1680"/>
                  <a:pt x="2833" y="1681"/>
                </a:cubicBezTo>
                <a:lnTo>
                  <a:pt x="2829" y="1670"/>
                </a:lnTo>
                <a:cubicBezTo>
                  <a:pt x="2828" y="1668"/>
                  <a:pt x="2826" y="1666"/>
                  <a:pt x="2823" y="1665"/>
                </a:cubicBezTo>
                <a:cubicBezTo>
                  <a:pt x="2821" y="1665"/>
                  <a:pt x="2818" y="1665"/>
                  <a:pt x="2816" y="1667"/>
                </a:cubicBezTo>
                <a:lnTo>
                  <a:pt x="2811" y="1671"/>
                </a:lnTo>
                <a:cubicBezTo>
                  <a:pt x="2810" y="1669"/>
                  <a:pt x="2809" y="1667"/>
                  <a:pt x="2809" y="1666"/>
                </a:cubicBezTo>
                <a:cubicBezTo>
                  <a:pt x="2805" y="1655"/>
                  <a:pt x="2792" y="1648"/>
                  <a:pt x="2790" y="1647"/>
                </a:cubicBezTo>
                <a:cubicBezTo>
                  <a:pt x="2788" y="1646"/>
                  <a:pt x="2786" y="1646"/>
                  <a:pt x="2784" y="1646"/>
                </a:cubicBezTo>
                <a:cubicBezTo>
                  <a:pt x="2784" y="1646"/>
                  <a:pt x="2780" y="1648"/>
                  <a:pt x="2776" y="1648"/>
                </a:cubicBezTo>
                <a:cubicBezTo>
                  <a:pt x="2772" y="1648"/>
                  <a:pt x="2772" y="1647"/>
                  <a:pt x="2771" y="1646"/>
                </a:cubicBezTo>
                <a:lnTo>
                  <a:pt x="2767" y="1634"/>
                </a:lnTo>
                <a:cubicBezTo>
                  <a:pt x="2765" y="1630"/>
                  <a:pt x="2761" y="1627"/>
                  <a:pt x="2757" y="1629"/>
                </a:cubicBezTo>
                <a:lnTo>
                  <a:pt x="2748" y="1631"/>
                </a:lnTo>
                <a:cubicBezTo>
                  <a:pt x="2746" y="1628"/>
                  <a:pt x="2743" y="1624"/>
                  <a:pt x="2740" y="1620"/>
                </a:cubicBezTo>
                <a:cubicBezTo>
                  <a:pt x="2735" y="1610"/>
                  <a:pt x="2731" y="1606"/>
                  <a:pt x="2725" y="1607"/>
                </a:cubicBezTo>
                <a:cubicBezTo>
                  <a:pt x="2725" y="1607"/>
                  <a:pt x="2725" y="1606"/>
                  <a:pt x="2725" y="1606"/>
                </a:cubicBezTo>
                <a:lnTo>
                  <a:pt x="2721" y="1596"/>
                </a:lnTo>
                <a:cubicBezTo>
                  <a:pt x="2719" y="1592"/>
                  <a:pt x="2715" y="1590"/>
                  <a:pt x="2711" y="1591"/>
                </a:cubicBezTo>
                <a:lnTo>
                  <a:pt x="2704" y="1592"/>
                </a:lnTo>
                <a:cubicBezTo>
                  <a:pt x="2703" y="1591"/>
                  <a:pt x="2703" y="1590"/>
                  <a:pt x="2702" y="1589"/>
                </a:cubicBezTo>
                <a:cubicBezTo>
                  <a:pt x="2698" y="1578"/>
                  <a:pt x="2695" y="1575"/>
                  <a:pt x="2692" y="1574"/>
                </a:cubicBezTo>
                <a:lnTo>
                  <a:pt x="2673" y="1568"/>
                </a:lnTo>
                <a:cubicBezTo>
                  <a:pt x="2671" y="1568"/>
                  <a:pt x="2670" y="1568"/>
                  <a:pt x="2669" y="1568"/>
                </a:cubicBezTo>
                <a:cubicBezTo>
                  <a:pt x="2668" y="1568"/>
                  <a:pt x="2666" y="1569"/>
                  <a:pt x="2662" y="1569"/>
                </a:cubicBezTo>
                <a:cubicBezTo>
                  <a:pt x="2661" y="1567"/>
                  <a:pt x="2660" y="1566"/>
                  <a:pt x="2660" y="1566"/>
                </a:cubicBezTo>
                <a:cubicBezTo>
                  <a:pt x="2660" y="1566"/>
                  <a:pt x="2660" y="1565"/>
                  <a:pt x="2660" y="1562"/>
                </a:cubicBezTo>
                <a:cubicBezTo>
                  <a:pt x="2663" y="1549"/>
                  <a:pt x="2655" y="1542"/>
                  <a:pt x="2651" y="1539"/>
                </a:cubicBezTo>
                <a:cubicBezTo>
                  <a:pt x="2648" y="1538"/>
                  <a:pt x="2646" y="1538"/>
                  <a:pt x="2644" y="1539"/>
                </a:cubicBezTo>
                <a:lnTo>
                  <a:pt x="2632" y="1545"/>
                </a:lnTo>
                <a:cubicBezTo>
                  <a:pt x="2630" y="1542"/>
                  <a:pt x="2627" y="1540"/>
                  <a:pt x="2626" y="1538"/>
                </a:cubicBezTo>
                <a:cubicBezTo>
                  <a:pt x="2619" y="1530"/>
                  <a:pt x="2613" y="1526"/>
                  <a:pt x="2608" y="1526"/>
                </a:cubicBezTo>
                <a:cubicBezTo>
                  <a:pt x="2607" y="1526"/>
                  <a:pt x="2606" y="1526"/>
                  <a:pt x="2605" y="1523"/>
                </a:cubicBezTo>
                <a:lnTo>
                  <a:pt x="2600" y="1515"/>
                </a:lnTo>
                <a:cubicBezTo>
                  <a:pt x="2599" y="1513"/>
                  <a:pt x="2597" y="1511"/>
                  <a:pt x="2594" y="1511"/>
                </a:cubicBezTo>
                <a:lnTo>
                  <a:pt x="2586" y="1510"/>
                </a:lnTo>
                <a:cubicBezTo>
                  <a:pt x="2586" y="1509"/>
                  <a:pt x="2585" y="1507"/>
                  <a:pt x="2584" y="1504"/>
                </a:cubicBezTo>
                <a:cubicBezTo>
                  <a:pt x="2580" y="1494"/>
                  <a:pt x="2580" y="1490"/>
                  <a:pt x="2580" y="1490"/>
                </a:cubicBezTo>
                <a:cubicBezTo>
                  <a:pt x="2580" y="1488"/>
                  <a:pt x="2578" y="1485"/>
                  <a:pt x="2576" y="1484"/>
                </a:cubicBezTo>
                <a:cubicBezTo>
                  <a:pt x="2574" y="1482"/>
                  <a:pt x="2571" y="1482"/>
                  <a:pt x="2569" y="1483"/>
                </a:cubicBezTo>
                <a:lnTo>
                  <a:pt x="2559" y="1487"/>
                </a:lnTo>
                <a:cubicBezTo>
                  <a:pt x="2559" y="1476"/>
                  <a:pt x="2554" y="1470"/>
                  <a:pt x="2550" y="1468"/>
                </a:cubicBezTo>
                <a:cubicBezTo>
                  <a:pt x="2548" y="1467"/>
                  <a:pt x="2545" y="1467"/>
                  <a:pt x="2543" y="1468"/>
                </a:cubicBezTo>
                <a:cubicBezTo>
                  <a:pt x="2543" y="1468"/>
                  <a:pt x="2537" y="1468"/>
                  <a:pt x="2535" y="1466"/>
                </a:cubicBezTo>
                <a:cubicBezTo>
                  <a:pt x="2531" y="1462"/>
                  <a:pt x="2531" y="1460"/>
                  <a:pt x="2530" y="1460"/>
                </a:cubicBezTo>
                <a:lnTo>
                  <a:pt x="2530" y="1460"/>
                </a:lnTo>
                <a:cubicBezTo>
                  <a:pt x="2531" y="1458"/>
                  <a:pt x="2530" y="1455"/>
                  <a:pt x="2529" y="1454"/>
                </a:cubicBezTo>
                <a:cubicBezTo>
                  <a:pt x="2527" y="1452"/>
                  <a:pt x="2525" y="1451"/>
                  <a:pt x="2523" y="1450"/>
                </a:cubicBezTo>
                <a:cubicBezTo>
                  <a:pt x="2523" y="1450"/>
                  <a:pt x="2516" y="1450"/>
                  <a:pt x="2509" y="1449"/>
                </a:cubicBezTo>
                <a:lnTo>
                  <a:pt x="2503" y="1433"/>
                </a:lnTo>
                <a:cubicBezTo>
                  <a:pt x="2502" y="1431"/>
                  <a:pt x="2500" y="1429"/>
                  <a:pt x="2498" y="1428"/>
                </a:cubicBezTo>
                <a:cubicBezTo>
                  <a:pt x="2496" y="1428"/>
                  <a:pt x="2493" y="1428"/>
                  <a:pt x="2491" y="1429"/>
                </a:cubicBezTo>
                <a:cubicBezTo>
                  <a:pt x="2491" y="1429"/>
                  <a:pt x="2485" y="1432"/>
                  <a:pt x="2482" y="1429"/>
                </a:cubicBezTo>
                <a:lnTo>
                  <a:pt x="2477" y="1425"/>
                </a:lnTo>
                <a:cubicBezTo>
                  <a:pt x="2473" y="1421"/>
                  <a:pt x="2470" y="1419"/>
                  <a:pt x="2463" y="1416"/>
                </a:cubicBezTo>
                <a:cubicBezTo>
                  <a:pt x="2461" y="1415"/>
                  <a:pt x="2460" y="1415"/>
                  <a:pt x="2460" y="1414"/>
                </a:cubicBezTo>
                <a:cubicBezTo>
                  <a:pt x="2456" y="1411"/>
                  <a:pt x="2453" y="1410"/>
                  <a:pt x="2447" y="1410"/>
                </a:cubicBezTo>
                <a:cubicBezTo>
                  <a:pt x="2447" y="1409"/>
                  <a:pt x="2445" y="1407"/>
                  <a:pt x="2444" y="1405"/>
                </a:cubicBezTo>
                <a:cubicBezTo>
                  <a:pt x="2442" y="1402"/>
                  <a:pt x="2439" y="1397"/>
                  <a:pt x="2435" y="1394"/>
                </a:cubicBezTo>
                <a:cubicBezTo>
                  <a:pt x="2435" y="1394"/>
                  <a:pt x="2433" y="1392"/>
                  <a:pt x="2433" y="1392"/>
                </a:cubicBezTo>
                <a:cubicBezTo>
                  <a:pt x="2425" y="1385"/>
                  <a:pt x="2419" y="1380"/>
                  <a:pt x="2411" y="1380"/>
                </a:cubicBezTo>
                <a:cubicBezTo>
                  <a:pt x="2410" y="1380"/>
                  <a:pt x="2409" y="1380"/>
                  <a:pt x="2408" y="1380"/>
                </a:cubicBezTo>
                <a:cubicBezTo>
                  <a:pt x="2408" y="1380"/>
                  <a:pt x="2407" y="1381"/>
                  <a:pt x="2407" y="1381"/>
                </a:cubicBezTo>
                <a:cubicBezTo>
                  <a:pt x="2406" y="1380"/>
                  <a:pt x="2406" y="1380"/>
                  <a:pt x="2405" y="1379"/>
                </a:cubicBezTo>
                <a:cubicBezTo>
                  <a:pt x="2399" y="1370"/>
                  <a:pt x="2395" y="1360"/>
                  <a:pt x="2395" y="1360"/>
                </a:cubicBezTo>
                <a:cubicBezTo>
                  <a:pt x="2394" y="1356"/>
                  <a:pt x="2390" y="1354"/>
                  <a:pt x="2386" y="1355"/>
                </a:cubicBezTo>
                <a:cubicBezTo>
                  <a:pt x="2386" y="1355"/>
                  <a:pt x="2380" y="1356"/>
                  <a:pt x="2370" y="1356"/>
                </a:cubicBezTo>
                <a:cubicBezTo>
                  <a:pt x="2368" y="1356"/>
                  <a:pt x="2367" y="1355"/>
                  <a:pt x="2368" y="1355"/>
                </a:cubicBezTo>
                <a:cubicBezTo>
                  <a:pt x="2367" y="1353"/>
                  <a:pt x="2366" y="1349"/>
                  <a:pt x="2363" y="1345"/>
                </a:cubicBezTo>
                <a:cubicBezTo>
                  <a:pt x="2356" y="1336"/>
                  <a:pt x="2354" y="1334"/>
                  <a:pt x="2352" y="1334"/>
                </a:cubicBezTo>
                <a:cubicBezTo>
                  <a:pt x="2349" y="1333"/>
                  <a:pt x="2347" y="1333"/>
                  <a:pt x="2345" y="1334"/>
                </a:cubicBezTo>
                <a:cubicBezTo>
                  <a:pt x="2344" y="1334"/>
                  <a:pt x="2344" y="1334"/>
                  <a:pt x="2343" y="1335"/>
                </a:cubicBezTo>
                <a:cubicBezTo>
                  <a:pt x="2343" y="1335"/>
                  <a:pt x="2343" y="1335"/>
                  <a:pt x="2343" y="1335"/>
                </a:cubicBezTo>
                <a:cubicBezTo>
                  <a:pt x="2338" y="1330"/>
                  <a:pt x="2335" y="1326"/>
                  <a:pt x="2333" y="1322"/>
                </a:cubicBezTo>
                <a:cubicBezTo>
                  <a:pt x="2331" y="1319"/>
                  <a:pt x="2328" y="1316"/>
                  <a:pt x="2326" y="1313"/>
                </a:cubicBezTo>
                <a:cubicBezTo>
                  <a:pt x="2322" y="1310"/>
                  <a:pt x="2318" y="1309"/>
                  <a:pt x="2315" y="1311"/>
                </a:cubicBezTo>
                <a:cubicBezTo>
                  <a:pt x="2311" y="1307"/>
                  <a:pt x="2309" y="1305"/>
                  <a:pt x="2307" y="1304"/>
                </a:cubicBezTo>
                <a:cubicBezTo>
                  <a:pt x="2304" y="1303"/>
                  <a:pt x="2302" y="1303"/>
                  <a:pt x="2299" y="1305"/>
                </a:cubicBezTo>
                <a:lnTo>
                  <a:pt x="2296" y="1307"/>
                </a:lnTo>
                <a:lnTo>
                  <a:pt x="2292" y="1294"/>
                </a:lnTo>
                <a:cubicBezTo>
                  <a:pt x="2291" y="1291"/>
                  <a:pt x="2289" y="1289"/>
                  <a:pt x="2286" y="1288"/>
                </a:cubicBezTo>
                <a:cubicBezTo>
                  <a:pt x="2283" y="1288"/>
                  <a:pt x="2280" y="1288"/>
                  <a:pt x="2278" y="1290"/>
                </a:cubicBezTo>
                <a:lnTo>
                  <a:pt x="2275" y="1293"/>
                </a:lnTo>
                <a:cubicBezTo>
                  <a:pt x="2274" y="1293"/>
                  <a:pt x="2273" y="1292"/>
                  <a:pt x="2273" y="1292"/>
                </a:cubicBezTo>
                <a:cubicBezTo>
                  <a:pt x="2273" y="1289"/>
                  <a:pt x="2272" y="1286"/>
                  <a:pt x="2270" y="1285"/>
                </a:cubicBezTo>
                <a:lnTo>
                  <a:pt x="2262" y="1279"/>
                </a:lnTo>
                <a:lnTo>
                  <a:pt x="2256" y="1269"/>
                </a:lnTo>
                <a:cubicBezTo>
                  <a:pt x="2254" y="1266"/>
                  <a:pt x="2250" y="1265"/>
                  <a:pt x="2246" y="1266"/>
                </a:cubicBezTo>
                <a:lnTo>
                  <a:pt x="2239" y="1269"/>
                </a:lnTo>
                <a:cubicBezTo>
                  <a:pt x="2239" y="1269"/>
                  <a:pt x="2239" y="1269"/>
                  <a:pt x="2239" y="1269"/>
                </a:cubicBezTo>
                <a:cubicBezTo>
                  <a:pt x="2236" y="1261"/>
                  <a:pt x="2233" y="1254"/>
                  <a:pt x="2227" y="1254"/>
                </a:cubicBezTo>
                <a:cubicBezTo>
                  <a:pt x="2226" y="1254"/>
                  <a:pt x="2225" y="1254"/>
                  <a:pt x="2224" y="1255"/>
                </a:cubicBezTo>
                <a:lnTo>
                  <a:pt x="2214" y="1259"/>
                </a:lnTo>
                <a:cubicBezTo>
                  <a:pt x="2204" y="1253"/>
                  <a:pt x="2173" y="1237"/>
                  <a:pt x="2129" y="1223"/>
                </a:cubicBezTo>
                <a:cubicBezTo>
                  <a:pt x="2109" y="1217"/>
                  <a:pt x="2099" y="1213"/>
                  <a:pt x="2092" y="1211"/>
                </a:cubicBezTo>
                <a:cubicBezTo>
                  <a:pt x="2082" y="1207"/>
                  <a:pt x="2081" y="1206"/>
                  <a:pt x="2066" y="1206"/>
                </a:cubicBezTo>
                <a:cubicBezTo>
                  <a:pt x="2057" y="1206"/>
                  <a:pt x="2054" y="1204"/>
                  <a:pt x="2052" y="1203"/>
                </a:cubicBezTo>
                <a:cubicBezTo>
                  <a:pt x="2048" y="1202"/>
                  <a:pt x="2045" y="1200"/>
                  <a:pt x="2033" y="1202"/>
                </a:cubicBezTo>
                <a:cubicBezTo>
                  <a:pt x="2021" y="1203"/>
                  <a:pt x="2014" y="1204"/>
                  <a:pt x="2010" y="1205"/>
                </a:cubicBezTo>
                <a:cubicBezTo>
                  <a:pt x="2007" y="1204"/>
                  <a:pt x="2000" y="1202"/>
                  <a:pt x="1994" y="1202"/>
                </a:cubicBezTo>
                <a:cubicBezTo>
                  <a:pt x="1993" y="1201"/>
                  <a:pt x="1991" y="1200"/>
                  <a:pt x="1989" y="1198"/>
                </a:cubicBezTo>
                <a:cubicBezTo>
                  <a:pt x="1981" y="1194"/>
                  <a:pt x="1969" y="1186"/>
                  <a:pt x="1951" y="1181"/>
                </a:cubicBezTo>
                <a:cubicBezTo>
                  <a:pt x="1929" y="1173"/>
                  <a:pt x="1896" y="1170"/>
                  <a:pt x="1872" y="1170"/>
                </a:cubicBezTo>
                <a:lnTo>
                  <a:pt x="1861" y="1169"/>
                </a:lnTo>
                <a:cubicBezTo>
                  <a:pt x="1838" y="1169"/>
                  <a:pt x="1823" y="1171"/>
                  <a:pt x="1812" y="1172"/>
                </a:cubicBezTo>
                <a:cubicBezTo>
                  <a:pt x="1801" y="1173"/>
                  <a:pt x="1794" y="1173"/>
                  <a:pt x="1785" y="1172"/>
                </a:cubicBezTo>
                <a:cubicBezTo>
                  <a:pt x="1776" y="1171"/>
                  <a:pt x="1766" y="1170"/>
                  <a:pt x="1754" y="1170"/>
                </a:cubicBezTo>
                <a:cubicBezTo>
                  <a:pt x="1750" y="1170"/>
                  <a:pt x="1746" y="1170"/>
                  <a:pt x="1743" y="1170"/>
                </a:cubicBezTo>
                <a:lnTo>
                  <a:pt x="1728" y="1151"/>
                </a:lnTo>
                <a:cubicBezTo>
                  <a:pt x="1725" y="1148"/>
                  <a:pt x="1720" y="1147"/>
                  <a:pt x="1717" y="1150"/>
                </a:cubicBezTo>
                <a:cubicBezTo>
                  <a:pt x="1713" y="1152"/>
                  <a:pt x="1713" y="1157"/>
                  <a:pt x="1715" y="1161"/>
                </a:cubicBezTo>
                <a:cubicBezTo>
                  <a:pt x="1715" y="1161"/>
                  <a:pt x="1718" y="1166"/>
                  <a:pt x="1719" y="1173"/>
                </a:cubicBezTo>
                <a:cubicBezTo>
                  <a:pt x="1719" y="1176"/>
                  <a:pt x="1719" y="1179"/>
                  <a:pt x="1720" y="1182"/>
                </a:cubicBezTo>
                <a:lnTo>
                  <a:pt x="1717" y="1182"/>
                </a:lnTo>
                <a:cubicBezTo>
                  <a:pt x="1707" y="1185"/>
                  <a:pt x="1691" y="1190"/>
                  <a:pt x="1672" y="1196"/>
                </a:cubicBezTo>
                <a:cubicBezTo>
                  <a:pt x="1651" y="1205"/>
                  <a:pt x="1636" y="1210"/>
                  <a:pt x="1629" y="1221"/>
                </a:cubicBezTo>
                <a:cubicBezTo>
                  <a:pt x="1624" y="1230"/>
                  <a:pt x="1623" y="1230"/>
                  <a:pt x="1620" y="1231"/>
                </a:cubicBezTo>
                <a:cubicBezTo>
                  <a:pt x="1613" y="1234"/>
                  <a:pt x="1610" y="1239"/>
                  <a:pt x="1607" y="1244"/>
                </a:cubicBezTo>
                <a:cubicBezTo>
                  <a:pt x="1606" y="1247"/>
                  <a:pt x="1604" y="1249"/>
                  <a:pt x="1602" y="1251"/>
                </a:cubicBezTo>
                <a:cubicBezTo>
                  <a:pt x="1600" y="1253"/>
                  <a:pt x="1599" y="1255"/>
                  <a:pt x="1598" y="1257"/>
                </a:cubicBezTo>
                <a:cubicBezTo>
                  <a:pt x="1594" y="1254"/>
                  <a:pt x="1591" y="1252"/>
                  <a:pt x="1590" y="1252"/>
                </a:cubicBezTo>
                <a:cubicBezTo>
                  <a:pt x="1588" y="1251"/>
                  <a:pt x="1585" y="1251"/>
                  <a:pt x="1583" y="1252"/>
                </a:cubicBezTo>
                <a:cubicBezTo>
                  <a:pt x="1580" y="1254"/>
                  <a:pt x="1579" y="1256"/>
                  <a:pt x="1579" y="1259"/>
                </a:cubicBezTo>
                <a:cubicBezTo>
                  <a:pt x="1579" y="1259"/>
                  <a:pt x="1578" y="1267"/>
                  <a:pt x="1577" y="1273"/>
                </a:cubicBezTo>
                <a:cubicBezTo>
                  <a:pt x="1576" y="1275"/>
                  <a:pt x="1576" y="1277"/>
                  <a:pt x="1577" y="1279"/>
                </a:cubicBezTo>
                <a:lnTo>
                  <a:pt x="1574" y="1278"/>
                </a:lnTo>
                <a:cubicBezTo>
                  <a:pt x="1571" y="1276"/>
                  <a:pt x="1567" y="1277"/>
                  <a:pt x="1564" y="1280"/>
                </a:cubicBezTo>
                <a:cubicBezTo>
                  <a:pt x="1562" y="1283"/>
                  <a:pt x="1562" y="1288"/>
                  <a:pt x="1564" y="1291"/>
                </a:cubicBezTo>
                <a:cubicBezTo>
                  <a:pt x="1567" y="1294"/>
                  <a:pt x="1571" y="1299"/>
                  <a:pt x="1572" y="1303"/>
                </a:cubicBezTo>
                <a:cubicBezTo>
                  <a:pt x="1573" y="1306"/>
                  <a:pt x="1571" y="1309"/>
                  <a:pt x="1570" y="1309"/>
                </a:cubicBezTo>
                <a:cubicBezTo>
                  <a:pt x="1569" y="1309"/>
                  <a:pt x="1567" y="1309"/>
                  <a:pt x="1566" y="1309"/>
                </a:cubicBezTo>
                <a:lnTo>
                  <a:pt x="1562" y="1309"/>
                </a:lnTo>
                <a:lnTo>
                  <a:pt x="1560" y="1308"/>
                </a:lnTo>
                <a:cubicBezTo>
                  <a:pt x="1557" y="1296"/>
                  <a:pt x="1546" y="1280"/>
                  <a:pt x="1544" y="1279"/>
                </a:cubicBezTo>
                <a:cubicBezTo>
                  <a:pt x="1542" y="1275"/>
                  <a:pt x="1537" y="1274"/>
                  <a:pt x="1533" y="1277"/>
                </a:cubicBezTo>
                <a:cubicBezTo>
                  <a:pt x="1530" y="1279"/>
                  <a:pt x="1529" y="1284"/>
                  <a:pt x="1531" y="1288"/>
                </a:cubicBezTo>
                <a:cubicBezTo>
                  <a:pt x="1534" y="1294"/>
                  <a:pt x="1537" y="1302"/>
                  <a:pt x="1536" y="1303"/>
                </a:cubicBezTo>
                <a:cubicBezTo>
                  <a:pt x="1533" y="1303"/>
                  <a:pt x="1527" y="1300"/>
                  <a:pt x="1524" y="1298"/>
                </a:cubicBezTo>
                <a:cubicBezTo>
                  <a:pt x="1523" y="1297"/>
                  <a:pt x="1522" y="1297"/>
                  <a:pt x="1521" y="1297"/>
                </a:cubicBezTo>
                <a:lnTo>
                  <a:pt x="1496" y="1292"/>
                </a:lnTo>
                <a:cubicBezTo>
                  <a:pt x="1493" y="1292"/>
                  <a:pt x="1490" y="1293"/>
                  <a:pt x="1488" y="1295"/>
                </a:cubicBezTo>
                <a:cubicBezTo>
                  <a:pt x="1486" y="1298"/>
                  <a:pt x="1486" y="1301"/>
                  <a:pt x="1487" y="1304"/>
                </a:cubicBezTo>
                <a:cubicBezTo>
                  <a:pt x="1488" y="1306"/>
                  <a:pt x="1497" y="1324"/>
                  <a:pt x="1513" y="1319"/>
                </a:cubicBezTo>
                <a:cubicBezTo>
                  <a:pt x="1514" y="1319"/>
                  <a:pt x="1515" y="1319"/>
                  <a:pt x="1518" y="1319"/>
                </a:cubicBezTo>
                <a:cubicBezTo>
                  <a:pt x="1529" y="1319"/>
                  <a:pt x="1543" y="1324"/>
                  <a:pt x="1546" y="1328"/>
                </a:cubicBezTo>
                <a:cubicBezTo>
                  <a:pt x="1548" y="1332"/>
                  <a:pt x="1550" y="1335"/>
                  <a:pt x="1550" y="1336"/>
                </a:cubicBezTo>
                <a:cubicBezTo>
                  <a:pt x="1548" y="1338"/>
                  <a:pt x="1544" y="1340"/>
                  <a:pt x="1540" y="1341"/>
                </a:cubicBezTo>
                <a:cubicBezTo>
                  <a:pt x="1531" y="1342"/>
                  <a:pt x="1525" y="1341"/>
                  <a:pt x="1521" y="1340"/>
                </a:cubicBezTo>
                <a:lnTo>
                  <a:pt x="1518" y="1339"/>
                </a:lnTo>
                <a:cubicBezTo>
                  <a:pt x="1513" y="1339"/>
                  <a:pt x="1480" y="1338"/>
                  <a:pt x="1474" y="1338"/>
                </a:cubicBezTo>
                <a:lnTo>
                  <a:pt x="1474" y="1338"/>
                </a:lnTo>
                <a:cubicBezTo>
                  <a:pt x="1469" y="1338"/>
                  <a:pt x="1466" y="1341"/>
                  <a:pt x="1465" y="1345"/>
                </a:cubicBezTo>
                <a:cubicBezTo>
                  <a:pt x="1465" y="1350"/>
                  <a:pt x="1468" y="1353"/>
                  <a:pt x="1472" y="1354"/>
                </a:cubicBezTo>
                <a:cubicBezTo>
                  <a:pt x="1472" y="1354"/>
                  <a:pt x="1491" y="1359"/>
                  <a:pt x="1502" y="1360"/>
                </a:cubicBezTo>
                <a:cubicBezTo>
                  <a:pt x="1505" y="1360"/>
                  <a:pt x="1509" y="1360"/>
                  <a:pt x="1512" y="1360"/>
                </a:cubicBezTo>
                <a:cubicBezTo>
                  <a:pt x="1515" y="1360"/>
                  <a:pt x="1519" y="1360"/>
                  <a:pt x="1520" y="1360"/>
                </a:cubicBezTo>
                <a:cubicBezTo>
                  <a:pt x="1519" y="1361"/>
                  <a:pt x="1519" y="1361"/>
                  <a:pt x="1518" y="1362"/>
                </a:cubicBezTo>
                <a:cubicBezTo>
                  <a:pt x="1512" y="1364"/>
                  <a:pt x="1496" y="1365"/>
                  <a:pt x="1490" y="1366"/>
                </a:cubicBezTo>
                <a:lnTo>
                  <a:pt x="1486" y="1366"/>
                </a:lnTo>
                <a:cubicBezTo>
                  <a:pt x="1481" y="1367"/>
                  <a:pt x="1420" y="1382"/>
                  <a:pt x="1420" y="1382"/>
                </a:cubicBezTo>
                <a:cubicBezTo>
                  <a:pt x="1416" y="1384"/>
                  <a:pt x="1413" y="1388"/>
                  <a:pt x="1414" y="1392"/>
                </a:cubicBezTo>
                <a:cubicBezTo>
                  <a:pt x="1415" y="1396"/>
                  <a:pt x="1419" y="1399"/>
                  <a:pt x="1423" y="1398"/>
                </a:cubicBezTo>
                <a:cubicBezTo>
                  <a:pt x="1423" y="1398"/>
                  <a:pt x="1454" y="1394"/>
                  <a:pt x="1471" y="1393"/>
                </a:cubicBezTo>
                <a:cubicBezTo>
                  <a:pt x="1470" y="1395"/>
                  <a:pt x="1469" y="1397"/>
                  <a:pt x="1468" y="1399"/>
                </a:cubicBezTo>
                <a:cubicBezTo>
                  <a:pt x="1467" y="1402"/>
                  <a:pt x="1466" y="1403"/>
                  <a:pt x="1465" y="1405"/>
                </a:cubicBezTo>
                <a:cubicBezTo>
                  <a:pt x="1463" y="1407"/>
                  <a:pt x="1461" y="1410"/>
                  <a:pt x="1458" y="1416"/>
                </a:cubicBezTo>
                <a:cubicBezTo>
                  <a:pt x="1456" y="1420"/>
                  <a:pt x="1455" y="1424"/>
                  <a:pt x="1454" y="1426"/>
                </a:cubicBezTo>
                <a:cubicBezTo>
                  <a:pt x="1454" y="1426"/>
                  <a:pt x="1454" y="1426"/>
                  <a:pt x="1454" y="1426"/>
                </a:cubicBezTo>
                <a:lnTo>
                  <a:pt x="1453" y="1426"/>
                </a:lnTo>
                <a:cubicBezTo>
                  <a:pt x="1444" y="1425"/>
                  <a:pt x="1438" y="1426"/>
                  <a:pt x="1435" y="1427"/>
                </a:cubicBezTo>
                <a:lnTo>
                  <a:pt x="1417" y="1424"/>
                </a:lnTo>
                <a:cubicBezTo>
                  <a:pt x="1414" y="1423"/>
                  <a:pt x="1411" y="1423"/>
                  <a:pt x="1411" y="1423"/>
                </a:cubicBezTo>
                <a:cubicBezTo>
                  <a:pt x="1406" y="1423"/>
                  <a:pt x="1402" y="1425"/>
                  <a:pt x="1402" y="1430"/>
                </a:cubicBezTo>
                <a:cubicBezTo>
                  <a:pt x="1401" y="1434"/>
                  <a:pt x="1404" y="1438"/>
                  <a:pt x="1409" y="1439"/>
                </a:cubicBezTo>
                <a:lnTo>
                  <a:pt x="1415" y="1440"/>
                </a:lnTo>
                <a:lnTo>
                  <a:pt x="1415" y="1440"/>
                </a:lnTo>
                <a:cubicBezTo>
                  <a:pt x="1422" y="1441"/>
                  <a:pt x="1424" y="1443"/>
                  <a:pt x="1424" y="1442"/>
                </a:cubicBezTo>
                <a:cubicBezTo>
                  <a:pt x="1424" y="1444"/>
                  <a:pt x="1424" y="1445"/>
                  <a:pt x="1425" y="1446"/>
                </a:cubicBezTo>
                <a:cubicBezTo>
                  <a:pt x="1424" y="1447"/>
                  <a:pt x="1422" y="1447"/>
                  <a:pt x="1420" y="1447"/>
                </a:cubicBezTo>
                <a:cubicBezTo>
                  <a:pt x="1410" y="1449"/>
                  <a:pt x="1403" y="1448"/>
                  <a:pt x="1399" y="1448"/>
                </a:cubicBezTo>
                <a:cubicBezTo>
                  <a:pt x="1394" y="1448"/>
                  <a:pt x="1391" y="1451"/>
                  <a:pt x="1390" y="1456"/>
                </a:cubicBezTo>
                <a:cubicBezTo>
                  <a:pt x="1390" y="1460"/>
                  <a:pt x="1393" y="1464"/>
                  <a:pt x="1397" y="1464"/>
                </a:cubicBezTo>
                <a:cubicBezTo>
                  <a:pt x="1399" y="1465"/>
                  <a:pt x="1403" y="1465"/>
                  <a:pt x="1404" y="1467"/>
                </a:cubicBezTo>
                <a:cubicBezTo>
                  <a:pt x="1404" y="1469"/>
                  <a:pt x="1396" y="1475"/>
                  <a:pt x="1390" y="1477"/>
                </a:cubicBezTo>
                <a:cubicBezTo>
                  <a:pt x="1388" y="1478"/>
                  <a:pt x="1382" y="1480"/>
                  <a:pt x="1376" y="1503"/>
                </a:cubicBezTo>
                <a:cubicBezTo>
                  <a:pt x="1376" y="1504"/>
                  <a:pt x="1374" y="1506"/>
                  <a:pt x="1369" y="1508"/>
                </a:cubicBezTo>
                <a:cubicBezTo>
                  <a:pt x="1363" y="1510"/>
                  <a:pt x="1358" y="1512"/>
                  <a:pt x="1352" y="1513"/>
                </a:cubicBezTo>
                <a:lnTo>
                  <a:pt x="1352" y="1513"/>
                </a:lnTo>
                <a:lnTo>
                  <a:pt x="1352" y="1513"/>
                </a:lnTo>
                <a:cubicBezTo>
                  <a:pt x="1349" y="1513"/>
                  <a:pt x="1346" y="1513"/>
                  <a:pt x="1346" y="1513"/>
                </a:cubicBezTo>
                <a:cubicBezTo>
                  <a:pt x="1342" y="1514"/>
                  <a:pt x="1339" y="1518"/>
                  <a:pt x="1340" y="1522"/>
                </a:cubicBezTo>
                <a:cubicBezTo>
                  <a:pt x="1341" y="1526"/>
                  <a:pt x="1344" y="1529"/>
                  <a:pt x="1348" y="1529"/>
                </a:cubicBezTo>
                <a:lnTo>
                  <a:pt x="1349" y="1529"/>
                </a:lnTo>
                <a:cubicBezTo>
                  <a:pt x="1349" y="1529"/>
                  <a:pt x="1350" y="1529"/>
                  <a:pt x="1352" y="1529"/>
                </a:cubicBezTo>
                <a:cubicBezTo>
                  <a:pt x="1353" y="1529"/>
                  <a:pt x="1353" y="1529"/>
                  <a:pt x="1353" y="1529"/>
                </a:cubicBezTo>
                <a:lnTo>
                  <a:pt x="1354" y="1529"/>
                </a:lnTo>
                <a:cubicBezTo>
                  <a:pt x="1353" y="1533"/>
                  <a:pt x="1353" y="1536"/>
                  <a:pt x="1353" y="1538"/>
                </a:cubicBezTo>
                <a:cubicBezTo>
                  <a:pt x="1353" y="1545"/>
                  <a:pt x="1353" y="1545"/>
                  <a:pt x="1352" y="1546"/>
                </a:cubicBezTo>
                <a:cubicBezTo>
                  <a:pt x="1351" y="1546"/>
                  <a:pt x="1350" y="1547"/>
                  <a:pt x="1350" y="1547"/>
                </a:cubicBezTo>
                <a:cubicBezTo>
                  <a:pt x="1344" y="1547"/>
                  <a:pt x="1342" y="1551"/>
                  <a:pt x="1341" y="1554"/>
                </a:cubicBezTo>
                <a:lnTo>
                  <a:pt x="1340" y="1556"/>
                </a:lnTo>
                <a:cubicBezTo>
                  <a:pt x="1340" y="1556"/>
                  <a:pt x="1340" y="1557"/>
                  <a:pt x="1339" y="1557"/>
                </a:cubicBezTo>
                <a:cubicBezTo>
                  <a:pt x="1337" y="1551"/>
                  <a:pt x="1333" y="1545"/>
                  <a:pt x="1333" y="1544"/>
                </a:cubicBezTo>
                <a:cubicBezTo>
                  <a:pt x="1331" y="1541"/>
                  <a:pt x="1327" y="1539"/>
                  <a:pt x="1323" y="1540"/>
                </a:cubicBezTo>
                <a:cubicBezTo>
                  <a:pt x="1320" y="1541"/>
                  <a:pt x="1317" y="1545"/>
                  <a:pt x="1318" y="1549"/>
                </a:cubicBezTo>
                <a:lnTo>
                  <a:pt x="1319" y="1569"/>
                </a:lnTo>
                <a:lnTo>
                  <a:pt x="1310" y="1574"/>
                </a:lnTo>
                <a:cubicBezTo>
                  <a:pt x="1307" y="1570"/>
                  <a:pt x="1301" y="1565"/>
                  <a:pt x="1294" y="1563"/>
                </a:cubicBezTo>
                <a:cubicBezTo>
                  <a:pt x="1292" y="1562"/>
                  <a:pt x="1290" y="1562"/>
                  <a:pt x="1289" y="1561"/>
                </a:cubicBezTo>
                <a:cubicBezTo>
                  <a:pt x="1281" y="1557"/>
                  <a:pt x="1274" y="1554"/>
                  <a:pt x="1274" y="1554"/>
                </a:cubicBezTo>
                <a:cubicBezTo>
                  <a:pt x="1270" y="1553"/>
                  <a:pt x="1265" y="1555"/>
                  <a:pt x="1264" y="1559"/>
                </a:cubicBezTo>
                <a:cubicBezTo>
                  <a:pt x="1262" y="1562"/>
                  <a:pt x="1263" y="1565"/>
                  <a:pt x="1265" y="1567"/>
                </a:cubicBezTo>
                <a:cubicBezTo>
                  <a:pt x="1257" y="1561"/>
                  <a:pt x="1252" y="1559"/>
                  <a:pt x="1251" y="1558"/>
                </a:cubicBezTo>
                <a:cubicBezTo>
                  <a:pt x="1247" y="1557"/>
                  <a:pt x="1243" y="1559"/>
                  <a:pt x="1241" y="1562"/>
                </a:cubicBezTo>
                <a:cubicBezTo>
                  <a:pt x="1239" y="1565"/>
                  <a:pt x="1240" y="1570"/>
                  <a:pt x="1243" y="1572"/>
                </a:cubicBezTo>
                <a:cubicBezTo>
                  <a:pt x="1247" y="1576"/>
                  <a:pt x="1258" y="1586"/>
                  <a:pt x="1261" y="1596"/>
                </a:cubicBezTo>
                <a:cubicBezTo>
                  <a:pt x="1262" y="1598"/>
                  <a:pt x="1263" y="1603"/>
                  <a:pt x="1249" y="1608"/>
                </a:cubicBezTo>
                <a:cubicBezTo>
                  <a:pt x="1247" y="1609"/>
                  <a:pt x="1246" y="1609"/>
                  <a:pt x="1245" y="1610"/>
                </a:cubicBezTo>
                <a:cubicBezTo>
                  <a:pt x="1244" y="1611"/>
                  <a:pt x="1242" y="1611"/>
                  <a:pt x="1238" y="1612"/>
                </a:cubicBezTo>
                <a:cubicBezTo>
                  <a:pt x="1226" y="1615"/>
                  <a:pt x="1221" y="1620"/>
                  <a:pt x="1218" y="1623"/>
                </a:cubicBezTo>
                <a:cubicBezTo>
                  <a:pt x="1217" y="1624"/>
                  <a:pt x="1216" y="1625"/>
                  <a:pt x="1216" y="1625"/>
                </a:cubicBezTo>
                <a:cubicBezTo>
                  <a:pt x="1211" y="1628"/>
                  <a:pt x="1189" y="1640"/>
                  <a:pt x="1180" y="1643"/>
                </a:cubicBezTo>
                <a:lnTo>
                  <a:pt x="1172" y="1646"/>
                </a:lnTo>
                <a:cubicBezTo>
                  <a:pt x="1163" y="1640"/>
                  <a:pt x="1152" y="1633"/>
                  <a:pt x="1144" y="1633"/>
                </a:cubicBezTo>
                <a:cubicBezTo>
                  <a:pt x="1137" y="1634"/>
                  <a:pt x="1134" y="1635"/>
                  <a:pt x="1133" y="1635"/>
                </a:cubicBezTo>
                <a:cubicBezTo>
                  <a:pt x="1130" y="1637"/>
                  <a:pt x="1128" y="1641"/>
                  <a:pt x="1128" y="1644"/>
                </a:cubicBezTo>
                <a:cubicBezTo>
                  <a:pt x="1129" y="1648"/>
                  <a:pt x="1132" y="1651"/>
                  <a:pt x="1136" y="1651"/>
                </a:cubicBezTo>
                <a:cubicBezTo>
                  <a:pt x="1136" y="1651"/>
                  <a:pt x="1149" y="1652"/>
                  <a:pt x="1153" y="1662"/>
                </a:cubicBezTo>
                <a:cubicBezTo>
                  <a:pt x="1154" y="1663"/>
                  <a:pt x="1154" y="1664"/>
                  <a:pt x="1153" y="1666"/>
                </a:cubicBezTo>
                <a:cubicBezTo>
                  <a:pt x="1150" y="1671"/>
                  <a:pt x="1142" y="1674"/>
                  <a:pt x="1141" y="1675"/>
                </a:cubicBezTo>
                <a:cubicBezTo>
                  <a:pt x="1137" y="1673"/>
                  <a:pt x="1122" y="1659"/>
                  <a:pt x="1107" y="1644"/>
                </a:cubicBezTo>
                <a:cubicBezTo>
                  <a:pt x="1099" y="1636"/>
                  <a:pt x="1049" y="1603"/>
                  <a:pt x="1044" y="1599"/>
                </a:cubicBezTo>
                <a:cubicBezTo>
                  <a:pt x="1040" y="1597"/>
                  <a:pt x="1036" y="1598"/>
                  <a:pt x="1033" y="1601"/>
                </a:cubicBezTo>
                <a:cubicBezTo>
                  <a:pt x="1030" y="1604"/>
                  <a:pt x="1031" y="1609"/>
                  <a:pt x="1034" y="1612"/>
                </a:cubicBezTo>
                <a:cubicBezTo>
                  <a:pt x="1034" y="1613"/>
                  <a:pt x="1054" y="1631"/>
                  <a:pt x="1076" y="1649"/>
                </a:cubicBezTo>
                <a:cubicBezTo>
                  <a:pt x="1089" y="1660"/>
                  <a:pt x="1100" y="1669"/>
                  <a:pt x="1108" y="1675"/>
                </a:cubicBezTo>
                <a:cubicBezTo>
                  <a:pt x="1112" y="1679"/>
                  <a:pt x="1115" y="1682"/>
                  <a:pt x="1118" y="1684"/>
                </a:cubicBezTo>
                <a:cubicBezTo>
                  <a:pt x="1118" y="1684"/>
                  <a:pt x="1119" y="1684"/>
                  <a:pt x="1119" y="1685"/>
                </a:cubicBezTo>
                <a:cubicBezTo>
                  <a:pt x="1112" y="1687"/>
                  <a:pt x="1104" y="1689"/>
                  <a:pt x="1097" y="1689"/>
                </a:cubicBezTo>
                <a:cubicBezTo>
                  <a:pt x="1090" y="1689"/>
                  <a:pt x="1085" y="1689"/>
                  <a:pt x="1081" y="1689"/>
                </a:cubicBezTo>
                <a:cubicBezTo>
                  <a:pt x="1079" y="1689"/>
                  <a:pt x="1077" y="1689"/>
                  <a:pt x="1075" y="1689"/>
                </a:cubicBezTo>
                <a:lnTo>
                  <a:pt x="1071" y="1689"/>
                </a:lnTo>
                <a:cubicBezTo>
                  <a:pt x="1066" y="1689"/>
                  <a:pt x="1031" y="1686"/>
                  <a:pt x="1009" y="1684"/>
                </a:cubicBezTo>
                <a:cubicBezTo>
                  <a:pt x="1004" y="1683"/>
                  <a:pt x="1001" y="1686"/>
                  <a:pt x="1000" y="1690"/>
                </a:cubicBezTo>
                <a:cubicBezTo>
                  <a:pt x="1000" y="1695"/>
                  <a:pt x="1002" y="1699"/>
                  <a:pt x="1007" y="1700"/>
                </a:cubicBezTo>
                <a:cubicBezTo>
                  <a:pt x="1030" y="1704"/>
                  <a:pt x="1067" y="1712"/>
                  <a:pt x="1073" y="1714"/>
                </a:cubicBezTo>
                <a:lnTo>
                  <a:pt x="1073" y="1714"/>
                </a:lnTo>
                <a:cubicBezTo>
                  <a:pt x="1071" y="1715"/>
                  <a:pt x="1069" y="1716"/>
                  <a:pt x="1068" y="1717"/>
                </a:cubicBezTo>
                <a:cubicBezTo>
                  <a:pt x="1067" y="1717"/>
                  <a:pt x="1066" y="1718"/>
                  <a:pt x="1066" y="1718"/>
                </a:cubicBezTo>
                <a:lnTo>
                  <a:pt x="1064" y="1718"/>
                </a:lnTo>
                <a:cubicBezTo>
                  <a:pt x="1062" y="1718"/>
                  <a:pt x="1061" y="1718"/>
                  <a:pt x="1060" y="1717"/>
                </a:cubicBezTo>
                <a:cubicBezTo>
                  <a:pt x="1056" y="1716"/>
                  <a:pt x="1049" y="1714"/>
                  <a:pt x="1038" y="1721"/>
                </a:cubicBezTo>
                <a:cubicBezTo>
                  <a:pt x="1034" y="1723"/>
                  <a:pt x="1031" y="1726"/>
                  <a:pt x="1030" y="1728"/>
                </a:cubicBezTo>
                <a:lnTo>
                  <a:pt x="1030" y="1728"/>
                </a:lnTo>
                <a:lnTo>
                  <a:pt x="1011" y="1722"/>
                </a:lnTo>
                <a:cubicBezTo>
                  <a:pt x="1007" y="1720"/>
                  <a:pt x="1003" y="1722"/>
                  <a:pt x="1001" y="1726"/>
                </a:cubicBezTo>
                <a:cubicBezTo>
                  <a:pt x="999" y="1730"/>
                  <a:pt x="1001" y="1734"/>
                  <a:pt x="1004" y="1736"/>
                </a:cubicBezTo>
                <a:cubicBezTo>
                  <a:pt x="1008" y="1738"/>
                  <a:pt x="1008" y="1741"/>
                  <a:pt x="1008" y="1743"/>
                </a:cubicBezTo>
                <a:cubicBezTo>
                  <a:pt x="1009" y="1747"/>
                  <a:pt x="1008" y="1748"/>
                  <a:pt x="1008" y="1748"/>
                </a:cubicBezTo>
                <a:cubicBezTo>
                  <a:pt x="1008" y="1748"/>
                  <a:pt x="1007" y="1749"/>
                  <a:pt x="1002" y="1749"/>
                </a:cubicBezTo>
                <a:lnTo>
                  <a:pt x="999" y="1749"/>
                </a:lnTo>
                <a:cubicBezTo>
                  <a:pt x="995" y="1748"/>
                  <a:pt x="982" y="1734"/>
                  <a:pt x="973" y="1720"/>
                </a:cubicBezTo>
                <a:cubicBezTo>
                  <a:pt x="970" y="1716"/>
                  <a:pt x="966" y="1715"/>
                  <a:pt x="962" y="1718"/>
                </a:cubicBezTo>
                <a:cubicBezTo>
                  <a:pt x="958" y="1720"/>
                  <a:pt x="957" y="1725"/>
                  <a:pt x="959" y="1729"/>
                </a:cubicBezTo>
                <a:cubicBezTo>
                  <a:pt x="965" y="1739"/>
                  <a:pt x="970" y="1750"/>
                  <a:pt x="970" y="1752"/>
                </a:cubicBezTo>
                <a:cubicBezTo>
                  <a:pt x="969" y="1753"/>
                  <a:pt x="969" y="1754"/>
                  <a:pt x="968" y="1755"/>
                </a:cubicBezTo>
                <a:cubicBezTo>
                  <a:pt x="967" y="1754"/>
                  <a:pt x="966" y="1753"/>
                  <a:pt x="964" y="1754"/>
                </a:cubicBezTo>
                <a:lnTo>
                  <a:pt x="961" y="1754"/>
                </a:lnTo>
                <a:cubicBezTo>
                  <a:pt x="954" y="1754"/>
                  <a:pt x="950" y="1753"/>
                  <a:pt x="949" y="1753"/>
                </a:cubicBezTo>
                <a:cubicBezTo>
                  <a:pt x="947" y="1752"/>
                  <a:pt x="945" y="1751"/>
                  <a:pt x="943" y="1751"/>
                </a:cubicBezTo>
                <a:cubicBezTo>
                  <a:pt x="943" y="1751"/>
                  <a:pt x="940" y="1751"/>
                  <a:pt x="936" y="1748"/>
                </a:cubicBezTo>
                <a:cubicBezTo>
                  <a:pt x="929" y="1741"/>
                  <a:pt x="917" y="1732"/>
                  <a:pt x="917" y="1732"/>
                </a:cubicBezTo>
                <a:cubicBezTo>
                  <a:pt x="914" y="1729"/>
                  <a:pt x="909" y="1729"/>
                  <a:pt x="906" y="1733"/>
                </a:cubicBezTo>
                <a:cubicBezTo>
                  <a:pt x="903" y="1736"/>
                  <a:pt x="903" y="1741"/>
                  <a:pt x="907" y="1744"/>
                </a:cubicBezTo>
                <a:cubicBezTo>
                  <a:pt x="919" y="1756"/>
                  <a:pt x="930" y="1770"/>
                  <a:pt x="930" y="1774"/>
                </a:cubicBezTo>
                <a:cubicBezTo>
                  <a:pt x="929" y="1778"/>
                  <a:pt x="916" y="1779"/>
                  <a:pt x="909" y="1776"/>
                </a:cubicBezTo>
                <a:cubicBezTo>
                  <a:pt x="903" y="1774"/>
                  <a:pt x="900" y="1768"/>
                  <a:pt x="900" y="1764"/>
                </a:cubicBezTo>
                <a:cubicBezTo>
                  <a:pt x="900" y="1757"/>
                  <a:pt x="900" y="1743"/>
                  <a:pt x="900" y="1743"/>
                </a:cubicBezTo>
                <a:cubicBezTo>
                  <a:pt x="900" y="1739"/>
                  <a:pt x="898" y="1736"/>
                  <a:pt x="894" y="1735"/>
                </a:cubicBezTo>
                <a:cubicBezTo>
                  <a:pt x="890" y="1734"/>
                  <a:pt x="886" y="1737"/>
                  <a:pt x="884" y="1741"/>
                </a:cubicBezTo>
                <a:cubicBezTo>
                  <a:pt x="884" y="1741"/>
                  <a:pt x="880" y="1755"/>
                  <a:pt x="878" y="1775"/>
                </a:cubicBezTo>
                <a:cubicBezTo>
                  <a:pt x="878" y="1775"/>
                  <a:pt x="878" y="1776"/>
                  <a:pt x="878" y="1776"/>
                </a:cubicBezTo>
                <a:cubicBezTo>
                  <a:pt x="877" y="1775"/>
                  <a:pt x="876" y="1775"/>
                  <a:pt x="875" y="1774"/>
                </a:cubicBezTo>
                <a:lnTo>
                  <a:pt x="873" y="1765"/>
                </a:lnTo>
                <a:cubicBezTo>
                  <a:pt x="872" y="1761"/>
                  <a:pt x="869" y="1759"/>
                  <a:pt x="865" y="1759"/>
                </a:cubicBezTo>
                <a:lnTo>
                  <a:pt x="865" y="1759"/>
                </a:lnTo>
                <a:cubicBezTo>
                  <a:pt x="861" y="1759"/>
                  <a:pt x="858" y="1761"/>
                  <a:pt x="857" y="1765"/>
                </a:cubicBezTo>
                <a:cubicBezTo>
                  <a:pt x="857" y="1767"/>
                  <a:pt x="856" y="1768"/>
                  <a:pt x="856" y="1768"/>
                </a:cubicBezTo>
                <a:cubicBezTo>
                  <a:pt x="855" y="1769"/>
                  <a:pt x="855" y="1769"/>
                  <a:pt x="854" y="1770"/>
                </a:cubicBezTo>
                <a:cubicBezTo>
                  <a:pt x="852" y="1768"/>
                  <a:pt x="848" y="1764"/>
                  <a:pt x="839" y="1766"/>
                </a:cubicBezTo>
                <a:cubicBezTo>
                  <a:pt x="839" y="1766"/>
                  <a:pt x="839" y="1766"/>
                  <a:pt x="839" y="1766"/>
                </a:cubicBezTo>
                <a:cubicBezTo>
                  <a:pt x="839" y="1766"/>
                  <a:pt x="839" y="1765"/>
                  <a:pt x="839" y="1765"/>
                </a:cubicBezTo>
                <a:cubicBezTo>
                  <a:pt x="834" y="1755"/>
                  <a:pt x="829" y="1749"/>
                  <a:pt x="818" y="1748"/>
                </a:cubicBezTo>
                <a:cubicBezTo>
                  <a:pt x="807" y="1737"/>
                  <a:pt x="802" y="1733"/>
                  <a:pt x="802" y="1733"/>
                </a:cubicBezTo>
                <a:cubicBezTo>
                  <a:pt x="800" y="1731"/>
                  <a:pt x="798" y="1730"/>
                  <a:pt x="795" y="1731"/>
                </a:cubicBezTo>
                <a:cubicBezTo>
                  <a:pt x="792" y="1732"/>
                  <a:pt x="790" y="1734"/>
                  <a:pt x="789" y="1737"/>
                </a:cubicBezTo>
                <a:lnTo>
                  <a:pt x="789" y="1739"/>
                </a:lnTo>
                <a:cubicBezTo>
                  <a:pt x="787" y="1738"/>
                  <a:pt x="786" y="1736"/>
                  <a:pt x="785" y="1735"/>
                </a:cubicBezTo>
                <a:lnTo>
                  <a:pt x="780" y="1725"/>
                </a:lnTo>
                <a:cubicBezTo>
                  <a:pt x="779" y="1722"/>
                  <a:pt x="777" y="1721"/>
                  <a:pt x="774" y="1720"/>
                </a:cubicBezTo>
                <a:cubicBezTo>
                  <a:pt x="772" y="1720"/>
                  <a:pt x="769" y="1721"/>
                  <a:pt x="767" y="1723"/>
                </a:cubicBezTo>
                <a:lnTo>
                  <a:pt x="760" y="1730"/>
                </a:lnTo>
                <a:cubicBezTo>
                  <a:pt x="760" y="1729"/>
                  <a:pt x="760" y="1729"/>
                  <a:pt x="760" y="1728"/>
                </a:cubicBezTo>
                <a:lnTo>
                  <a:pt x="755" y="1712"/>
                </a:lnTo>
                <a:cubicBezTo>
                  <a:pt x="754" y="1708"/>
                  <a:pt x="750" y="1706"/>
                  <a:pt x="747" y="1706"/>
                </a:cubicBezTo>
                <a:lnTo>
                  <a:pt x="732" y="1706"/>
                </a:lnTo>
                <a:cubicBezTo>
                  <a:pt x="731" y="1706"/>
                  <a:pt x="729" y="1706"/>
                  <a:pt x="728" y="1707"/>
                </a:cubicBezTo>
                <a:cubicBezTo>
                  <a:pt x="726" y="1700"/>
                  <a:pt x="721" y="1698"/>
                  <a:pt x="717" y="1698"/>
                </a:cubicBezTo>
                <a:cubicBezTo>
                  <a:pt x="716" y="1698"/>
                  <a:pt x="714" y="1699"/>
                  <a:pt x="711" y="1699"/>
                </a:cubicBezTo>
                <a:cubicBezTo>
                  <a:pt x="707" y="1700"/>
                  <a:pt x="705" y="1702"/>
                  <a:pt x="703" y="1703"/>
                </a:cubicBezTo>
                <a:cubicBezTo>
                  <a:pt x="702" y="1703"/>
                  <a:pt x="701" y="1704"/>
                  <a:pt x="701" y="1704"/>
                </a:cubicBezTo>
                <a:cubicBezTo>
                  <a:pt x="701" y="1704"/>
                  <a:pt x="700" y="1703"/>
                  <a:pt x="697" y="1701"/>
                </a:cubicBezTo>
                <a:cubicBezTo>
                  <a:pt x="695" y="1699"/>
                  <a:pt x="693" y="1696"/>
                  <a:pt x="692" y="1694"/>
                </a:cubicBezTo>
                <a:cubicBezTo>
                  <a:pt x="689" y="1691"/>
                  <a:pt x="684" y="1684"/>
                  <a:pt x="672" y="1689"/>
                </a:cubicBezTo>
                <a:cubicBezTo>
                  <a:pt x="669" y="1690"/>
                  <a:pt x="661" y="1691"/>
                  <a:pt x="653" y="1691"/>
                </a:cubicBezTo>
                <a:cubicBezTo>
                  <a:pt x="643" y="1692"/>
                  <a:pt x="632" y="1693"/>
                  <a:pt x="625" y="1696"/>
                </a:cubicBezTo>
                <a:cubicBezTo>
                  <a:pt x="622" y="1697"/>
                  <a:pt x="620" y="1699"/>
                  <a:pt x="618" y="1700"/>
                </a:cubicBezTo>
                <a:cubicBezTo>
                  <a:pt x="618" y="1700"/>
                  <a:pt x="617" y="1699"/>
                  <a:pt x="616" y="1699"/>
                </a:cubicBezTo>
                <a:cubicBezTo>
                  <a:pt x="609" y="1693"/>
                  <a:pt x="604" y="1690"/>
                  <a:pt x="596" y="1690"/>
                </a:cubicBezTo>
                <a:cubicBezTo>
                  <a:pt x="592" y="1690"/>
                  <a:pt x="588" y="1690"/>
                  <a:pt x="581" y="1692"/>
                </a:cubicBezTo>
                <a:cubicBezTo>
                  <a:pt x="576" y="1693"/>
                  <a:pt x="572" y="1694"/>
                  <a:pt x="569" y="1694"/>
                </a:cubicBezTo>
                <a:cubicBezTo>
                  <a:pt x="561" y="1696"/>
                  <a:pt x="553" y="1697"/>
                  <a:pt x="536" y="1702"/>
                </a:cubicBezTo>
                <a:cubicBezTo>
                  <a:pt x="528" y="1705"/>
                  <a:pt x="522" y="1705"/>
                  <a:pt x="517" y="1706"/>
                </a:cubicBezTo>
                <a:cubicBezTo>
                  <a:pt x="507" y="1707"/>
                  <a:pt x="501" y="1708"/>
                  <a:pt x="491" y="1722"/>
                </a:cubicBezTo>
                <a:cubicBezTo>
                  <a:pt x="482" y="1734"/>
                  <a:pt x="475" y="1751"/>
                  <a:pt x="479" y="1760"/>
                </a:cubicBezTo>
                <a:cubicBezTo>
                  <a:pt x="481" y="1763"/>
                  <a:pt x="485" y="1766"/>
                  <a:pt x="488" y="1766"/>
                </a:cubicBezTo>
                <a:cubicBezTo>
                  <a:pt x="491" y="1766"/>
                  <a:pt x="494" y="1764"/>
                  <a:pt x="498" y="1761"/>
                </a:cubicBezTo>
                <a:cubicBezTo>
                  <a:pt x="498" y="1761"/>
                  <a:pt x="503" y="1763"/>
                  <a:pt x="512" y="1785"/>
                </a:cubicBezTo>
                <a:cubicBezTo>
                  <a:pt x="522" y="1813"/>
                  <a:pt x="538" y="1845"/>
                  <a:pt x="597" y="1880"/>
                </a:cubicBezTo>
                <a:cubicBezTo>
                  <a:pt x="653" y="1912"/>
                  <a:pt x="686" y="1927"/>
                  <a:pt x="700" y="1934"/>
                </a:cubicBezTo>
                <a:lnTo>
                  <a:pt x="703" y="1935"/>
                </a:lnTo>
                <a:cubicBezTo>
                  <a:pt x="709" y="1938"/>
                  <a:pt x="715" y="1938"/>
                  <a:pt x="718" y="1939"/>
                </a:cubicBezTo>
                <a:cubicBezTo>
                  <a:pt x="723" y="1939"/>
                  <a:pt x="724" y="1939"/>
                  <a:pt x="725" y="1941"/>
                </a:cubicBezTo>
                <a:lnTo>
                  <a:pt x="728" y="1944"/>
                </a:lnTo>
                <a:cubicBezTo>
                  <a:pt x="733" y="1949"/>
                  <a:pt x="736" y="1952"/>
                  <a:pt x="745" y="1953"/>
                </a:cubicBezTo>
                <a:cubicBezTo>
                  <a:pt x="746" y="1953"/>
                  <a:pt x="748" y="1953"/>
                  <a:pt x="748" y="1953"/>
                </a:cubicBezTo>
                <a:cubicBezTo>
                  <a:pt x="751" y="1953"/>
                  <a:pt x="753" y="1952"/>
                  <a:pt x="754" y="1952"/>
                </a:cubicBezTo>
                <a:cubicBezTo>
                  <a:pt x="755" y="1952"/>
                  <a:pt x="755" y="1952"/>
                  <a:pt x="756" y="1953"/>
                </a:cubicBezTo>
                <a:cubicBezTo>
                  <a:pt x="759" y="1955"/>
                  <a:pt x="761" y="1957"/>
                  <a:pt x="762" y="1958"/>
                </a:cubicBezTo>
                <a:cubicBezTo>
                  <a:pt x="767" y="1962"/>
                  <a:pt x="769" y="1964"/>
                  <a:pt x="775" y="1965"/>
                </a:cubicBezTo>
                <a:cubicBezTo>
                  <a:pt x="777" y="1965"/>
                  <a:pt x="779" y="1966"/>
                  <a:pt x="780" y="1966"/>
                </a:cubicBezTo>
                <a:cubicBezTo>
                  <a:pt x="782" y="1966"/>
                  <a:pt x="783" y="1966"/>
                  <a:pt x="786" y="1970"/>
                </a:cubicBezTo>
                <a:cubicBezTo>
                  <a:pt x="788" y="1972"/>
                  <a:pt x="788" y="1975"/>
                  <a:pt x="789" y="1978"/>
                </a:cubicBezTo>
                <a:cubicBezTo>
                  <a:pt x="790" y="1981"/>
                  <a:pt x="793" y="1989"/>
                  <a:pt x="801" y="1989"/>
                </a:cubicBezTo>
                <a:cubicBezTo>
                  <a:pt x="805" y="1989"/>
                  <a:pt x="808" y="1987"/>
                  <a:pt x="811" y="1985"/>
                </a:cubicBezTo>
                <a:cubicBezTo>
                  <a:pt x="813" y="1983"/>
                  <a:pt x="817" y="1980"/>
                  <a:pt x="820" y="1979"/>
                </a:cubicBezTo>
                <a:cubicBezTo>
                  <a:pt x="820" y="1979"/>
                  <a:pt x="820" y="1980"/>
                  <a:pt x="820" y="1981"/>
                </a:cubicBezTo>
                <a:cubicBezTo>
                  <a:pt x="821" y="1987"/>
                  <a:pt x="824" y="2001"/>
                  <a:pt x="839" y="1997"/>
                </a:cubicBezTo>
                <a:cubicBezTo>
                  <a:pt x="842" y="1996"/>
                  <a:pt x="845" y="1995"/>
                  <a:pt x="847" y="1994"/>
                </a:cubicBezTo>
                <a:cubicBezTo>
                  <a:pt x="848" y="1993"/>
                  <a:pt x="848" y="1993"/>
                  <a:pt x="849" y="1993"/>
                </a:cubicBezTo>
                <a:cubicBezTo>
                  <a:pt x="849" y="1996"/>
                  <a:pt x="848" y="2000"/>
                  <a:pt x="847" y="2005"/>
                </a:cubicBezTo>
                <a:lnTo>
                  <a:pt x="846" y="2008"/>
                </a:lnTo>
                <a:cubicBezTo>
                  <a:pt x="845" y="2017"/>
                  <a:pt x="845" y="2024"/>
                  <a:pt x="845" y="2024"/>
                </a:cubicBezTo>
                <a:cubicBezTo>
                  <a:pt x="845" y="2028"/>
                  <a:pt x="847" y="2031"/>
                  <a:pt x="851" y="2032"/>
                </a:cubicBezTo>
                <a:cubicBezTo>
                  <a:pt x="855" y="2033"/>
                  <a:pt x="859" y="2031"/>
                  <a:pt x="860" y="2028"/>
                </a:cubicBezTo>
                <a:cubicBezTo>
                  <a:pt x="860" y="2028"/>
                  <a:pt x="867" y="2016"/>
                  <a:pt x="874" y="2006"/>
                </a:cubicBezTo>
                <a:cubicBezTo>
                  <a:pt x="875" y="2005"/>
                  <a:pt x="877" y="2003"/>
                  <a:pt x="878" y="2001"/>
                </a:cubicBezTo>
                <a:cubicBezTo>
                  <a:pt x="878" y="2003"/>
                  <a:pt x="879" y="2006"/>
                  <a:pt x="879" y="2008"/>
                </a:cubicBezTo>
                <a:cubicBezTo>
                  <a:pt x="880" y="2022"/>
                  <a:pt x="890" y="2032"/>
                  <a:pt x="903" y="2032"/>
                </a:cubicBezTo>
                <a:cubicBezTo>
                  <a:pt x="909" y="2032"/>
                  <a:pt x="914" y="2031"/>
                  <a:pt x="918" y="2027"/>
                </a:cubicBezTo>
                <a:cubicBezTo>
                  <a:pt x="919" y="2027"/>
                  <a:pt x="919" y="2027"/>
                  <a:pt x="919" y="2027"/>
                </a:cubicBezTo>
                <a:cubicBezTo>
                  <a:pt x="920" y="2029"/>
                  <a:pt x="921" y="2030"/>
                  <a:pt x="922" y="2030"/>
                </a:cubicBezTo>
                <a:cubicBezTo>
                  <a:pt x="925" y="2033"/>
                  <a:pt x="933" y="2033"/>
                  <a:pt x="936" y="2029"/>
                </a:cubicBezTo>
                <a:cubicBezTo>
                  <a:pt x="938" y="2027"/>
                  <a:pt x="944" y="2021"/>
                  <a:pt x="949" y="2018"/>
                </a:cubicBezTo>
                <a:lnTo>
                  <a:pt x="951" y="2016"/>
                </a:lnTo>
                <a:cubicBezTo>
                  <a:pt x="954" y="2015"/>
                  <a:pt x="957" y="2012"/>
                  <a:pt x="959" y="2012"/>
                </a:cubicBezTo>
                <a:cubicBezTo>
                  <a:pt x="960" y="2012"/>
                  <a:pt x="961" y="2012"/>
                  <a:pt x="962" y="2013"/>
                </a:cubicBezTo>
                <a:cubicBezTo>
                  <a:pt x="966" y="2016"/>
                  <a:pt x="969" y="2019"/>
                  <a:pt x="972" y="2021"/>
                </a:cubicBezTo>
                <a:cubicBezTo>
                  <a:pt x="975" y="2024"/>
                  <a:pt x="978" y="2027"/>
                  <a:pt x="983" y="2027"/>
                </a:cubicBezTo>
                <a:cubicBezTo>
                  <a:pt x="989" y="2027"/>
                  <a:pt x="992" y="2023"/>
                  <a:pt x="997" y="2018"/>
                </a:cubicBezTo>
                <a:cubicBezTo>
                  <a:pt x="997" y="2016"/>
                  <a:pt x="998" y="2016"/>
                  <a:pt x="1001" y="2016"/>
                </a:cubicBezTo>
                <a:cubicBezTo>
                  <a:pt x="1004" y="2016"/>
                  <a:pt x="1006" y="2016"/>
                  <a:pt x="1008" y="2016"/>
                </a:cubicBezTo>
                <a:cubicBezTo>
                  <a:pt x="1016" y="2017"/>
                  <a:pt x="1023" y="2017"/>
                  <a:pt x="1028" y="2015"/>
                </a:cubicBezTo>
                <a:cubicBezTo>
                  <a:pt x="1031" y="2014"/>
                  <a:pt x="1033" y="2012"/>
                  <a:pt x="1036" y="2011"/>
                </a:cubicBezTo>
                <a:cubicBezTo>
                  <a:pt x="1034" y="2015"/>
                  <a:pt x="1032" y="2020"/>
                  <a:pt x="1030" y="2025"/>
                </a:cubicBezTo>
                <a:cubicBezTo>
                  <a:pt x="1029" y="2026"/>
                  <a:pt x="1029" y="2026"/>
                  <a:pt x="1029" y="2027"/>
                </a:cubicBezTo>
                <a:cubicBezTo>
                  <a:pt x="1029" y="2031"/>
                  <a:pt x="1031" y="2034"/>
                  <a:pt x="1034" y="2036"/>
                </a:cubicBezTo>
                <a:cubicBezTo>
                  <a:pt x="1037" y="2037"/>
                  <a:pt x="1041" y="2036"/>
                  <a:pt x="1043" y="2033"/>
                </a:cubicBezTo>
                <a:lnTo>
                  <a:pt x="1043" y="2033"/>
                </a:lnTo>
                <a:cubicBezTo>
                  <a:pt x="1044" y="2033"/>
                  <a:pt x="1044" y="2032"/>
                  <a:pt x="1045" y="2031"/>
                </a:cubicBezTo>
                <a:cubicBezTo>
                  <a:pt x="1051" y="2018"/>
                  <a:pt x="1059" y="2005"/>
                  <a:pt x="1062" y="2003"/>
                </a:cubicBezTo>
                <a:cubicBezTo>
                  <a:pt x="1064" y="2002"/>
                  <a:pt x="1066" y="2001"/>
                  <a:pt x="1068" y="2000"/>
                </a:cubicBezTo>
                <a:cubicBezTo>
                  <a:pt x="1075" y="1998"/>
                  <a:pt x="1084" y="1994"/>
                  <a:pt x="1092" y="1985"/>
                </a:cubicBezTo>
                <a:cubicBezTo>
                  <a:pt x="1091" y="1997"/>
                  <a:pt x="1090" y="2001"/>
                  <a:pt x="1093" y="2005"/>
                </a:cubicBezTo>
                <a:cubicBezTo>
                  <a:pt x="1096" y="2008"/>
                  <a:pt x="1102" y="2008"/>
                  <a:pt x="1106" y="2006"/>
                </a:cubicBezTo>
                <a:cubicBezTo>
                  <a:pt x="1112" y="2000"/>
                  <a:pt x="1119" y="1978"/>
                  <a:pt x="1120" y="1973"/>
                </a:cubicBezTo>
                <a:cubicBezTo>
                  <a:pt x="1120" y="1970"/>
                  <a:pt x="1121" y="1967"/>
                  <a:pt x="1126" y="1961"/>
                </a:cubicBezTo>
                <a:cubicBezTo>
                  <a:pt x="1129" y="1956"/>
                  <a:pt x="1139" y="1951"/>
                  <a:pt x="1144" y="1949"/>
                </a:cubicBezTo>
                <a:cubicBezTo>
                  <a:pt x="1145" y="1948"/>
                  <a:pt x="1145" y="1948"/>
                  <a:pt x="1147" y="1948"/>
                </a:cubicBezTo>
                <a:cubicBezTo>
                  <a:pt x="1152" y="1947"/>
                  <a:pt x="1155" y="1945"/>
                  <a:pt x="1159" y="1937"/>
                </a:cubicBezTo>
                <a:cubicBezTo>
                  <a:pt x="1160" y="1935"/>
                  <a:pt x="1161" y="1933"/>
                  <a:pt x="1162" y="1932"/>
                </a:cubicBezTo>
                <a:cubicBezTo>
                  <a:pt x="1165" y="1928"/>
                  <a:pt x="1167" y="1924"/>
                  <a:pt x="1170" y="1916"/>
                </a:cubicBezTo>
                <a:lnTo>
                  <a:pt x="1179" y="1925"/>
                </a:lnTo>
                <a:cubicBezTo>
                  <a:pt x="1181" y="1928"/>
                  <a:pt x="1186" y="1928"/>
                  <a:pt x="1190" y="1925"/>
                </a:cubicBezTo>
                <a:cubicBezTo>
                  <a:pt x="1192" y="1923"/>
                  <a:pt x="1193" y="1920"/>
                  <a:pt x="1192" y="1918"/>
                </a:cubicBezTo>
                <a:cubicBezTo>
                  <a:pt x="1193" y="1918"/>
                  <a:pt x="1194" y="1918"/>
                  <a:pt x="1194" y="1918"/>
                </a:cubicBezTo>
                <a:cubicBezTo>
                  <a:pt x="1198" y="1918"/>
                  <a:pt x="1201" y="1915"/>
                  <a:pt x="1202" y="1912"/>
                </a:cubicBezTo>
                <a:cubicBezTo>
                  <a:pt x="1202" y="1911"/>
                  <a:pt x="1204" y="1903"/>
                  <a:pt x="1205" y="1893"/>
                </a:cubicBezTo>
                <a:cubicBezTo>
                  <a:pt x="1205" y="1891"/>
                  <a:pt x="1205" y="1888"/>
                  <a:pt x="1205" y="1887"/>
                </a:cubicBezTo>
                <a:cubicBezTo>
                  <a:pt x="1205" y="1885"/>
                  <a:pt x="1206" y="1884"/>
                  <a:pt x="1207" y="1884"/>
                </a:cubicBezTo>
                <a:cubicBezTo>
                  <a:pt x="1213" y="1881"/>
                  <a:pt x="1217" y="1879"/>
                  <a:pt x="1218" y="1875"/>
                </a:cubicBezTo>
                <a:cubicBezTo>
                  <a:pt x="1219" y="1880"/>
                  <a:pt x="1220" y="1885"/>
                  <a:pt x="1220" y="1888"/>
                </a:cubicBezTo>
                <a:cubicBezTo>
                  <a:pt x="1221" y="1892"/>
                  <a:pt x="1225" y="1895"/>
                  <a:pt x="1229" y="1894"/>
                </a:cubicBezTo>
                <a:cubicBezTo>
                  <a:pt x="1233" y="1894"/>
                  <a:pt x="1236" y="1891"/>
                  <a:pt x="1236" y="1886"/>
                </a:cubicBezTo>
                <a:cubicBezTo>
                  <a:pt x="1236" y="1879"/>
                  <a:pt x="1236" y="1871"/>
                  <a:pt x="1237" y="1864"/>
                </a:cubicBezTo>
                <a:cubicBezTo>
                  <a:pt x="1239" y="1867"/>
                  <a:pt x="1243" y="1868"/>
                  <a:pt x="1246" y="1867"/>
                </a:cubicBezTo>
                <a:cubicBezTo>
                  <a:pt x="1251" y="1866"/>
                  <a:pt x="1253" y="1861"/>
                  <a:pt x="1252" y="1857"/>
                </a:cubicBezTo>
                <a:cubicBezTo>
                  <a:pt x="1251" y="1854"/>
                  <a:pt x="1248" y="1843"/>
                  <a:pt x="1252" y="1839"/>
                </a:cubicBezTo>
                <a:cubicBezTo>
                  <a:pt x="1258" y="1835"/>
                  <a:pt x="1263" y="1833"/>
                  <a:pt x="1267" y="1831"/>
                </a:cubicBezTo>
                <a:lnTo>
                  <a:pt x="1280" y="1856"/>
                </a:lnTo>
                <a:cubicBezTo>
                  <a:pt x="1281" y="1860"/>
                  <a:pt x="1286" y="1862"/>
                  <a:pt x="1290" y="1860"/>
                </a:cubicBezTo>
                <a:cubicBezTo>
                  <a:pt x="1294" y="1859"/>
                  <a:pt x="1296" y="1854"/>
                  <a:pt x="1295" y="1850"/>
                </a:cubicBezTo>
                <a:lnTo>
                  <a:pt x="1286" y="1822"/>
                </a:lnTo>
                <a:cubicBezTo>
                  <a:pt x="1292" y="1819"/>
                  <a:pt x="1301" y="1816"/>
                  <a:pt x="1305" y="1814"/>
                </a:cubicBezTo>
                <a:lnTo>
                  <a:pt x="1316" y="1810"/>
                </a:lnTo>
                <a:cubicBezTo>
                  <a:pt x="1330" y="1827"/>
                  <a:pt x="1332" y="1827"/>
                  <a:pt x="1335" y="1827"/>
                </a:cubicBezTo>
                <a:cubicBezTo>
                  <a:pt x="1338" y="1827"/>
                  <a:pt x="1341" y="1825"/>
                  <a:pt x="1342" y="1823"/>
                </a:cubicBezTo>
                <a:cubicBezTo>
                  <a:pt x="1344" y="1821"/>
                  <a:pt x="1344" y="1818"/>
                  <a:pt x="1343" y="1815"/>
                </a:cubicBezTo>
                <a:lnTo>
                  <a:pt x="1336" y="1795"/>
                </a:lnTo>
                <a:cubicBezTo>
                  <a:pt x="1337" y="1794"/>
                  <a:pt x="1338" y="1794"/>
                  <a:pt x="1338" y="1793"/>
                </a:cubicBezTo>
                <a:lnTo>
                  <a:pt x="1351" y="1826"/>
                </a:lnTo>
                <a:cubicBezTo>
                  <a:pt x="1352" y="1830"/>
                  <a:pt x="1356" y="1832"/>
                  <a:pt x="1361" y="1831"/>
                </a:cubicBezTo>
                <a:cubicBezTo>
                  <a:pt x="1365" y="1830"/>
                  <a:pt x="1367" y="1826"/>
                  <a:pt x="1366" y="1821"/>
                </a:cubicBezTo>
                <a:lnTo>
                  <a:pt x="1363" y="1806"/>
                </a:lnTo>
                <a:lnTo>
                  <a:pt x="1400" y="1835"/>
                </a:lnTo>
                <a:cubicBezTo>
                  <a:pt x="1403" y="1837"/>
                  <a:pt x="1408" y="1837"/>
                  <a:pt x="1411" y="1834"/>
                </a:cubicBezTo>
                <a:cubicBezTo>
                  <a:pt x="1414" y="1831"/>
                  <a:pt x="1414" y="1826"/>
                  <a:pt x="1411" y="1823"/>
                </a:cubicBezTo>
                <a:cubicBezTo>
                  <a:pt x="1397" y="1808"/>
                  <a:pt x="1374" y="1784"/>
                  <a:pt x="1370" y="1776"/>
                </a:cubicBezTo>
                <a:cubicBezTo>
                  <a:pt x="1369" y="1775"/>
                  <a:pt x="1369" y="1773"/>
                  <a:pt x="1369" y="1772"/>
                </a:cubicBezTo>
                <a:cubicBezTo>
                  <a:pt x="1371" y="1768"/>
                  <a:pt x="1377" y="1763"/>
                  <a:pt x="1388" y="1759"/>
                </a:cubicBezTo>
                <a:cubicBezTo>
                  <a:pt x="1395" y="1757"/>
                  <a:pt x="1404" y="1757"/>
                  <a:pt x="1412" y="1757"/>
                </a:cubicBezTo>
                <a:lnTo>
                  <a:pt x="1422" y="1757"/>
                </a:lnTo>
                <a:cubicBezTo>
                  <a:pt x="1426" y="1757"/>
                  <a:pt x="1431" y="1757"/>
                  <a:pt x="1435" y="1756"/>
                </a:cubicBezTo>
                <a:cubicBezTo>
                  <a:pt x="1424" y="1768"/>
                  <a:pt x="1414" y="1774"/>
                  <a:pt x="1414" y="1774"/>
                </a:cubicBezTo>
                <a:cubicBezTo>
                  <a:pt x="1410" y="1776"/>
                  <a:pt x="1409" y="1781"/>
                  <a:pt x="1412" y="1785"/>
                </a:cubicBezTo>
                <a:cubicBezTo>
                  <a:pt x="1414" y="1789"/>
                  <a:pt x="1419" y="1790"/>
                  <a:pt x="1423" y="1788"/>
                </a:cubicBezTo>
                <a:cubicBezTo>
                  <a:pt x="1424" y="1787"/>
                  <a:pt x="1448" y="1773"/>
                  <a:pt x="1463" y="1760"/>
                </a:cubicBezTo>
                <a:cubicBezTo>
                  <a:pt x="1470" y="1755"/>
                  <a:pt x="1473" y="1752"/>
                  <a:pt x="1475" y="1749"/>
                </a:cubicBezTo>
                <a:cubicBezTo>
                  <a:pt x="1476" y="1747"/>
                  <a:pt x="1476" y="1747"/>
                  <a:pt x="1481" y="1746"/>
                </a:cubicBezTo>
                <a:cubicBezTo>
                  <a:pt x="1482" y="1746"/>
                  <a:pt x="1483" y="1745"/>
                  <a:pt x="1484" y="1745"/>
                </a:cubicBezTo>
                <a:cubicBezTo>
                  <a:pt x="1483" y="1752"/>
                  <a:pt x="1482" y="1764"/>
                  <a:pt x="1480" y="1773"/>
                </a:cubicBezTo>
                <a:cubicBezTo>
                  <a:pt x="1478" y="1784"/>
                  <a:pt x="1477" y="1788"/>
                  <a:pt x="1476" y="1790"/>
                </a:cubicBezTo>
                <a:lnTo>
                  <a:pt x="1476" y="1790"/>
                </a:lnTo>
                <a:lnTo>
                  <a:pt x="1476" y="1790"/>
                </a:lnTo>
                <a:lnTo>
                  <a:pt x="1476" y="1790"/>
                </a:lnTo>
                <a:cubicBezTo>
                  <a:pt x="1475" y="1794"/>
                  <a:pt x="1478" y="1799"/>
                  <a:pt x="1482" y="1800"/>
                </a:cubicBezTo>
                <a:cubicBezTo>
                  <a:pt x="1487" y="1801"/>
                  <a:pt x="1491" y="1799"/>
                  <a:pt x="1492" y="1794"/>
                </a:cubicBezTo>
                <a:lnTo>
                  <a:pt x="1492" y="1794"/>
                </a:lnTo>
                <a:lnTo>
                  <a:pt x="1492" y="1794"/>
                </a:lnTo>
                <a:cubicBezTo>
                  <a:pt x="1493" y="1791"/>
                  <a:pt x="1497" y="1776"/>
                  <a:pt x="1505" y="1761"/>
                </a:cubicBezTo>
                <a:cubicBezTo>
                  <a:pt x="1507" y="1757"/>
                  <a:pt x="1509" y="1752"/>
                  <a:pt x="1510" y="1749"/>
                </a:cubicBezTo>
                <a:cubicBezTo>
                  <a:pt x="1509" y="1762"/>
                  <a:pt x="1507" y="1774"/>
                  <a:pt x="1505" y="1778"/>
                </a:cubicBezTo>
                <a:cubicBezTo>
                  <a:pt x="1502" y="1782"/>
                  <a:pt x="1500" y="1785"/>
                  <a:pt x="1502" y="1790"/>
                </a:cubicBezTo>
                <a:cubicBezTo>
                  <a:pt x="1503" y="1793"/>
                  <a:pt x="1506" y="1794"/>
                  <a:pt x="1509" y="1794"/>
                </a:cubicBezTo>
                <a:cubicBezTo>
                  <a:pt x="1513" y="1794"/>
                  <a:pt x="1516" y="1794"/>
                  <a:pt x="1537" y="1757"/>
                </a:cubicBezTo>
                <a:cubicBezTo>
                  <a:pt x="1549" y="1734"/>
                  <a:pt x="1554" y="1728"/>
                  <a:pt x="1558" y="1723"/>
                </a:cubicBezTo>
                <a:lnTo>
                  <a:pt x="1559" y="1723"/>
                </a:lnTo>
                <a:cubicBezTo>
                  <a:pt x="1560" y="1730"/>
                  <a:pt x="1563" y="1740"/>
                  <a:pt x="1567" y="1754"/>
                </a:cubicBezTo>
                <a:lnTo>
                  <a:pt x="1567" y="1754"/>
                </a:lnTo>
                <a:cubicBezTo>
                  <a:pt x="1569" y="1764"/>
                  <a:pt x="1571" y="1772"/>
                  <a:pt x="1571" y="1772"/>
                </a:cubicBezTo>
                <a:cubicBezTo>
                  <a:pt x="1573" y="1775"/>
                  <a:pt x="1576" y="1777"/>
                  <a:pt x="1579" y="1777"/>
                </a:cubicBezTo>
                <a:cubicBezTo>
                  <a:pt x="1580" y="1777"/>
                  <a:pt x="1581" y="1777"/>
                  <a:pt x="1581" y="1777"/>
                </a:cubicBezTo>
                <a:cubicBezTo>
                  <a:pt x="1586" y="1776"/>
                  <a:pt x="1588" y="1772"/>
                  <a:pt x="1587" y="1767"/>
                </a:cubicBezTo>
                <a:lnTo>
                  <a:pt x="1583" y="1750"/>
                </a:lnTo>
                <a:cubicBezTo>
                  <a:pt x="1578" y="1727"/>
                  <a:pt x="1581" y="1721"/>
                  <a:pt x="1581" y="1720"/>
                </a:cubicBezTo>
                <a:cubicBezTo>
                  <a:pt x="1583" y="1718"/>
                  <a:pt x="1584" y="1716"/>
                  <a:pt x="1586" y="1715"/>
                </a:cubicBezTo>
                <a:lnTo>
                  <a:pt x="1590" y="1737"/>
                </a:lnTo>
                <a:cubicBezTo>
                  <a:pt x="1590" y="1741"/>
                  <a:pt x="1594" y="1744"/>
                  <a:pt x="1598" y="1744"/>
                </a:cubicBezTo>
                <a:cubicBezTo>
                  <a:pt x="1602" y="1744"/>
                  <a:pt x="1605" y="1741"/>
                  <a:pt x="1606" y="1736"/>
                </a:cubicBezTo>
                <a:cubicBezTo>
                  <a:pt x="1606" y="1735"/>
                  <a:pt x="1608" y="1712"/>
                  <a:pt x="1605" y="1697"/>
                </a:cubicBezTo>
                <a:cubicBezTo>
                  <a:pt x="1603" y="1685"/>
                  <a:pt x="1613" y="1671"/>
                  <a:pt x="1618" y="1663"/>
                </a:cubicBezTo>
                <a:lnTo>
                  <a:pt x="1620" y="1662"/>
                </a:lnTo>
                <a:cubicBezTo>
                  <a:pt x="1623" y="1657"/>
                  <a:pt x="1624" y="1654"/>
                  <a:pt x="1624" y="1649"/>
                </a:cubicBezTo>
                <a:cubicBezTo>
                  <a:pt x="1624" y="1648"/>
                  <a:pt x="1625" y="1648"/>
                  <a:pt x="1625" y="1647"/>
                </a:cubicBezTo>
                <a:cubicBezTo>
                  <a:pt x="1630" y="1644"/>
                  <a:pt x="1631" y="1641"/>
                  <a:pt x="1631" y="1633"/>
                </a:cubicBezTo>
                <a:cubicBezTo>
                  <a:pt x="1631" y="1631"/>
                  <a:pt x="1631" y="1629"/>
                  <a:pt x="1631" y="1629"/>
                </a:cubicBezTo>
                <a:cubicBezTo>
                  <a:pt x="1631" y="1629"/>
                  <a:pt x="1632" y="1628"/>
                  <a:pt x="1636" y="1626"/>
                </a:cubicBezTo>
                <a:cubicBezTo>
                  <a:pt x="1638" y="1625"/>
                  <a:pt x="1641" y="1624"/>
                  <a:pt x="1643" y="1624"/>
                </a:cubicBezTo>
                <a:cubicBezTo>
                  <a:pt x="1648" y="1622"/>
                  <a:pt x="1656" y="1620"/>
                  <a:pt x="1658" y="1610"/>
                </a:cubicBezTo>
                <a:cubicBezTo>
                  <a:pt x="1659" y="1607"/>
                  <a:pt x="1665" y="1602"/>
                  <a:pt x="1668" y="1600"/>
                </a:cubicBezTo>
                <a:cubicBezTo>
                  <a:pt x="1670" y="1597"/>
                  <a:pt x="1673" y="1595"/>
                  <a:pt x="1674" y="1593"/>
                </a:cubicBezTo>
                <a:lnTo>
                  <a:pt x="1683" y="1625"/>
                </a:lnTo>
                <a:cubicBezTo>
                  <a:pt x="1684" y="1629"/>
                  <a:pt x="1687" y="1631"/>
                  <a:pt x="1691" y="1631"/>
                </a:cubicBezTo>
                <a:cubicBezTo>
                  <a:pt x="1695" y="1631"/>
                  <a:pt x="1698" y="1628"/>
                  <a:pt x="1699" y="1625"/>
                </a:cubicBezTo>
                <a:cubicBezTo>
                  <a:pt x="1699" y="1624"/>
                  <a:pt x="1707" y="1594"/>
                  <a:pt x="1707" y="1578"/>
                </a:cubicBezTo>
                <a:cubicBezTo>
                  <a:pt x="1707" y="1572"/>
                  <a:pt x="1706" y="1568"/>
                  <a:pt x="1706" y="1565"/>
                </a:cubicBezTo>
                <a:cubicBezTo>
                  <a:pt x="1705" y="1564"/>
                  <a:pt x="1705" y="1563"/>
                  <a:pt x="1706" y="1562"/>
                </a:cubicBezTo>
                <a:cubicBezTo>
                  <a:pt x="1710" y="1558"/>
                  <a:pt x="1712" y="1557"/>
                  <a:pt x="1713" y="1554"/>
                </a:cubicBezTo>
                <a:cubicBezTo>
                  <a:pt x="1713" y="1553"/>
                  <a:pt x="1714" y="1553"/>
                  <a:pt x="1715" y="1551"/>
                </a:cubicBezTo>
                <a:lnTo>
                  <a:pt x="1716" y="1549"/>
                </a:lnTo>
                <a:cubicBezTo>
                  <a:pt x="1720" y="1543"/>
                  <a:pt x="1722" y="1541"/>
                  <a:pt x="1726" y="1541"/>
                </a:cubicBezTo>
                <a:cubicBezTo>
                  <a:pt x="1729" y="1540"/>
                  <a:pt x="1731" y="1540"/>
                  <a:pt x="1733" y="1540"/>
                </a:cubicBezTo>
                <a:cubicBezTo>
                  <a:pt x="1734" y="1548"/>
                  <a:pt x="1737" y="1560"/>
                  <a:pt x="1740" y="1566"/>
                </a:cubicBezTo>
                <a:cubicBezTo>
                  <a:pt x="1742" y="1571"/>
                  <a:pt x="1743" y="1597"/>
                  <a:pt x="1744" y="1618"/>
                </a:cubicBezTo>
                <a:cubicBezTo>
                  <a:pt x="1744" y="1622"/>
                  <a:pt x="1748" y="1626"/>
                  <a:pt x="1752" y="1626"/>
                </a:cubicBezTo>
                <a:cubicBezTo>
                  <a:pt x="1756" y="1625"/>
                  <a:pt x="1760" y="1622"/>
                  <a:pt x="1760" y="1617"/>
                </a:cubicBezTo>
                <a:cubicBezTo>
                  <a:pt x="1760" y="1615"/>
                  <a:pt x="1759" y="1557"/>
                  <a:pt x="1758" y="1543"/>
                </a:cubicBezTo>
                <a:cubicBezTo>
                  <a:pt x="1757" y="1541"/>
                  <a:pt x="1757" y="1538"/>
                  <a:pt x="1756" y="1536"/>
                </a:cubicBezTo>
                <a:cubicBezTo>
                  <a:pt x="1757" y="1536"/>
                  <a:pt x="1758" y="1536"/>
                  <a:pt x="1759" y="1536"/>
                </a:cubicBezTo>
                <a:cubicBezTo>
                  <a:pt x="1761" y="1536"/>
                  <a:pt x="1763" y="1537"/>
                  <a:pt x="1765" y="1537"/>
                </a:cubicBezTo>
                <a:cubicBezTo>
                  <a:pt x="1765" y="1537"/>
                  <a:pt x="1767" y="1537"/>
                  <a:pt x="1767" y="1536"/>
                </a:cubicBezTo>
                <a:lnTo>
                  <a:pt x="1783" y="1535"/>
                </a:lnTo>
                <a:lnTo>
                  <a:pt x="1797" y="1591"/>
                </a:lnTo>
                <a:cubicBezTo>
                  <a:pt x="1798" y="1595"/>
                  <a:pt x="1802" y="1598"/>
                  <a:pt x="1806" y="1597"/>
                </a:cubicBezTo>
                <a:cubicBezTo>
                  <a:pt x="1811" y="1596"/>
                  <a:pt x="1813" y="1593"/>
                  <a:pt x="1813" y="1588"/>
                </a:cubicBezTo>
                <a:lnTo>
                  <a:pt x="1806" y="1528"/>
                </a:lnTo>
                <a:cubicBezTo>
                  <a:pt x="1814" y="1526"/>
                  <a:pt x="1825" y="1525"/>
                  <a:pt x="1831" y="1523"/>
                </a:cubicBezTo>
                <a:cubicBezTo>
                  <a:pt x="1832" y="1531"/>
                  <a:pt x="1833" y="1539"/>
                  <a:pt x="1833" y="1540"/>
                </a:cubicBezTo>
                <a:cubicBezTo>
                  <a:pt x="1833" y="1544"/>
                  <a:pt x="1837" y="1547"/>
                  <a:pt x="1842" y="1547"/>
                </a:cubicBezTo>
                <a:cubicBezTo>
                  <a:pt x="1846" y="1546"/>
                  <a:pt x="1849" y="1542"/>
                  <a:pt x="1849" y="1538"/>
                </a:cubicBezTo>
                <a:cubicBezTo>
                  <a:pt x="1848" y="1527"/>
                  <a:pt x="1849" y="1516"/>
                  <a:pt x="1851" y="1513"/>
                </a:cubicBezTo>
                <a:cubicBezTo>
                  <a:pt x="1853" y="1511"/>
                  <a:pt x="1854" y="1510"/>
                  <a:pt x="1856" y="1508"/>
                </a:cubicBezTo>
                <a:cubicBezTo>
                  <a:pt x="1862" y="1517"/>
                  <a:pt x="1874" y="1532"/>
                  <a:pt x="1898" y="1552"/>
                </a:cubicBezTo>
                <a:cubicBezTo>
                  <a:pt x="1919" y="1571"/>
                  <a:pt x="1943" y="1591"/>
                  <a:pt x="1961" y="1605"/>
                </a:cubicBezTo>
                <a:cubicBezTo>
                  <a:pt x="1971" y="1614"/>
                  <a:pt x="1979" y="1621"/>
                  <a:pt x="1982" y="1623"/>
                </a:cubicBezTo>
                <a:cubicBezTo>
                  <a:pt x="1986" y="1626"/>
                  <a:pt x="1987" y="1627"/>
                  <a:pt x="1988" y="1629"/>
                </a:cubicBezTo>
                <a:cubicBezTo>
                  <a:pt x="1990" y="1630"/>
                  <a:pt x="1991" y="1631"/>
                  <a:pt x="1996" y="1635"/>
                </a:cubicBezTo>
                <a:cubicBezTo>
                  <a:pt x="1998" y="1638"/>
                  <a:pt x="2000" y="1639"/>
                  <a:pt x="2001" y="1641"/>
                </a:cubicBezTo>
                <a:cubicBezTo>
                  <a:pt x="2005" y="1645"/>
                  <a:pt x="2008" y="1648"/>
                  <a:pt x="2017" y="1651"/>
                </a:cubicBezTo>
                <a:cubicBezTo>
                  <a:pt x="2021" y="1652"/>
                  <a:pt x="2024" y="1652"/>
                  <a:pt x="2028" y="1652"/>
                </a:cubicBezTo>
                <a:cubicBezTo>
                  <a:pt x="2028" y="1652"/>
                  <a:pt x="2029" y="1653"/>
                  <a:pt x="2031" y="1657"/>
                </a:cubicBezTo>
                <a:cubicBezTo>
                  <a:pt x="2037" y="1668"/>
                  <a:pt x="2049" y="1678"/>
                  <a:pt x="2066" y="1686"/>
                </a:cubicBezTo>
                <a:cubicBezTo>
                  <a:pt x="2072" y="1688"/>
                  <a:pt x="2114" y="1715"/>
                  <a:pt x="2139" y="1731"/>
                </a:cubicBezTo>
                <a:cubicBezTo>
                  <a:pt x="2151" y="1739"/>
                  <a:pt x="2162" y="1746"/>
                  <a:pt x="2166" y="1748"/>
                </a:cubicBezTo>
                <a:cubicBezTo>
                  <a:pt x="2171" y="1751"/>
                  <a:pt x="2174" y="1754"/>
                  <a:pt x="2178" y="1757"/>
                </a:cubicBezTo>
                <a:cubicBezTo>
                  <a:pt x="2181" y="1760"/>
                  <a:pt x="2185" y="1763"/>
                  <a:pt x="2192" y="1768"/>
                </a:cubicBezTo>
                <a:cubicBezTo>
                  <a:pt x="2204" y="1775"/>
                  <a:pt x="2234" y="1788"/>
                  <a:pt x="2235" y="1788"/>
                </a:cubicBezTo>
                <a:lnTo>
                  <a:pt x="2235" y="1788"/>
                </a:lnTo>
                <a:cubicBezTo>
                  <a:pt x="2235" y="1788"/>
                  <a:pt x="2248" y="1798"/>
                  <a:pt x="2263" y="1803"/>
                </a:cubicBezTo>
                <a:cubicBezTo>
                  <a:pt x="2278" y="1809"/>
                  <a:pt x="2288" y="1814"/>
                  <a:pt x="2304" y="1826"/>
                </a:cubicBezTo>
                <a:cubicBezTo>
                  <a:pt x="2311" y="1831"/>
                  <a:pt x="2315" y="1834"/>
                  <a:pt x="2317" y="1837"/>
                </a:cubicBezTo>
                <a:cubicBezTo>
                  <a:pt x="2321" y="1841"/>
                  <a:pt x="2324" y="1844"/>
                  <a:pt x="2332" y="1847"/>
                </a:cubicBezTo>
                <a:cubicBezTo>
                  <a:pt x="2337" y="1849"/>
                  <a:pt x="2340" y="1852"/>
                  <a:pt x="2342" y="1854"/>
                </a:cubicBezTo>
                <a:cubicBezTo>
                  <a:pt x="2346" y="1857"/>
                  <a:pt x="2351" y="1861"/>
                  <a:pt x="2359" y="1861"/>
                </a:cubicBezTo>
                <a:cubicBezTo>
                  <a:pt x="2359" y="1861"/>
                  <a:pt x="2360" y="1861"/>
                  <a:pt x="2362" y="1860"/>
                </a:cubicBezTo>
                <a:cubicBezTo>
                  <a:pt x="2369" y="1860"/>
                  <a:pt x="2376" y="1866"/>
                  <a:pt x="2381" y="1871"/>
                </a:cubicBezTo>
                <a:cubicBezTo>
                  <a:pt x="2383" y="1873"/>
                  <a:pt x="2383" y="1874"/>
                  <a:pt x="2384" y="1874"/>
                </a:cubicBezTo>
                <a:cubicBezTo>
                  <a:pt x="2386" y="1879"/>
                  <a:pt x="2390" y="1880"/>
                  <a:pt x="2398" y="1882"/>
                </a:cubicBezTo>
                <a:cubicBezTo>
                  <a:pt x="2399" y="1883"/>
                  <a:pt x="2400" y="1883"/>
                  <a:pt x="2400" y="1884"/>
                </a:cubicBezTo>
                <a:cubicBezTo>
                  <a:pt x="2401" y="1887"/>
                  <a:pt x="2403" y="1893"/>
                  <a:pt x="2411" y="1901"/>
                </a:cubicBezTo>
                <a:cubicBezTo>
                  <a:pt x="2414" y="1903"/>
                  <a:pt x="2416" y="1905"/>
                  <a:pt x="2417" y="1906"/>
                </a:cubicBezTo>
                <a:cubicBezTo>
                  <a:pt x="2425" y="1913"/>
                  <a:pt x="2427" y="1914"/>
                  <a:pt x="2439" y="1914"/>
                </a:cubicBezTo>
                <a:cubicBezTo>
                  <a:pt x="2442" y="1914"/>
                  <a:pt x="2444" y="1914"/>
                  <a:pt x="2446" y="1913"/>
                </a:cubicBezTo>
                <a:cubicBezTo>
                  <a:pt x="2446" y="1914"/>
                  <a:pt x="2447" y="1914"/>
                  <a:pt x="2447" y="1914"/>
                </a:cubicBezTo>
                <a:cubicBezTo>
                  <a:pt x="2456" y="1923"/>
                  <a:pt x="2458" y="1924"/>
                  <a:pt x="2468" y="1924"/>
                </a:cubicBezTo>
                <a:lnTo>
                  <a:pt x="2470" y="1925"/>
                </a:lnTo>
                <a:cubicBezTo>
                  <a:pt x="2471" y="1925"/>
                  <a:pt x="2473" y="1925"/>
                  <a:pt x="2473" y="1925"/>
                </a:cubicBezTo>
                <a:cubicBezTo>
                  <a:pt x="2476" y="1925"/>
                  <a:pt x="2478" y="1924"/>
                  <a:pt x="2479" y="1923"/>
                </a:cubicBezTo>
                <a:cubicBezTo>
                  <a:pt x="2479" y="1924"/>
                  <a:pt x="2480" y="1924"/>
                  <a:pt x="2480" y="1924"/>
                </a:cubicBezTo>
                <a:cubicBezTo>
                  <a:pt x="2482" y="1927"/>
                  <a:pt x="2483" y="1930"/>
                  <a:pt x="2484" y="1931"/>
                </a:cubicBezTo>
                <a:cubicBezTo>
                  <a:pt x="2487" y="1937"/>
                  <a:pt x="2491" y="1939"/>
                  <a:pt x="2498" y="1939"/>
                </a:cubicBezTo>
                <a:cubicBezTo>
                  <a:pt x="2500" y="1939"/>
                  <a:pt x="2501" y="1939"/>
                  <a:pt x="2502" y="1939"/>
                </a:cubicBezTo>
                <a:cubicBezTo>
                  <a:pt x="2501" y="1941"/>
                  <a:pt x="2500" y="1944"/>
                  <a:pt x="2501" y="1947"/>
                </a:cubicBezTo>
                <a:cubicBezTo>
                  <a:pt x="2503" y="1952"/>
                  <a:pt x="2507" y="1953"/>
                  <a:pt x="2513" y="1954"/>
                </a:cubicBezTo>
                <a:cubicBezTo>
                  <a:pt x="2517" y="1955"/>
                  <a:pt x="2520" y="1956"/>
                  <a:pt x="2522" y="1956"/>
                </a:cubicBezTo>
                <a:cubicBezTo>
                  <a:pt x="2522" y="1956"/>
                  <a:pt x="2522" y="1956"/>
                  <a:pt x="2522" y="1956"/>
                </a:cubicBezTo>
                <a:cubicBezTo>
                  <a:pt x="2526" y="1961"/>
                  <a:pt x="2528" y="1966"/>
                  <a:pt x="2537" y="1966"/>
                </a:cubicBezTo>
                <a:cubicBezTo>
                  <a:pt x="2539" y="1966"/>
                  <a:pt x="2540" y="1966"/>
                  <a:pt x="2543" y="1965"/>
                </a:cubicBezTo>
                <a:cubicBezTo>
                  <a:pt x="2551" y="1965"/>
                  <a:pt x="2567" y="1971"/>
                  <a:pt x="2572" y="1977"/>
                </a:cubicBezTo>
                <a:cubicBezTo>
                  <a:pt x="2574" y="1979"/>
                  <a:pt x="2576" y="1981"/>
                  <a:pt x="2577" y="1983"/>
                </a:cubicBezTo>
                <a:cubicBezTo>
                  <a:pt x="2561" y="1990"/>
                  <a:pt x="2528" y="2002"/>
                  <a:pt x="2499" y="2013"/>
                </a:cubicBezTo>
                <a:cubicBezTo>
                  <a:pt x="2499" y="2013"/>
                  <a:pt x="2499" y="2013"/>
                  <a:pt x="2499" y="2013"/>
                </a:cubicBezTo>
                <a:cubicBezTo>
                  <a:pt x="2494" y="2014"/>
                  <a:pt x="2492" y="2019"/>
                  <a:pt x="2494" y="2023"/>
                </a:cubicBezTo>
                <a:cubicBezTo>
                  <a:pt x="2495" y="2028"/>
                  <a:pt x="2500" y="2030"/>
                  <a:pt x="2504" y="2028"/>
                </a:cubicBezTo>
                <a:cubicBezTo>
                  <a:pt x="2538" y="2016"/>
                  <a:pt x="2595" y="1997"/>
                  <a:pt x="2610" y="1997"/>
                </a:cubicBezTo>
                <a:lnTo>
                  <a:pt x="2612" y="1998"/>
                </a:lnTo>
                <a:cubicBezTo>
                  <a:pt x="2621" y="2004"/>
                  <a:pt x="2625" y="2007"/>
                  <a:pt x="2639" y="2010"/>
                </a:cubicBezTo>
                <a:cubicBezTo>
                  <a:pt x="2644" y="2011"/>
                  <a:pt x="2647" y="2011"/>
                  <a:pt x="2649" y="2012"/>
                </a:cubicBezTo>
                <a:lnTo>
                  <a:pt x="2596" y="2057"/>
                </a:lnTo>
                <a:cubicBezTo>
                  <a:pt x="2592" y="2060"/>
                  <a:pt x="2592" y="2065"/>
                  <a:pt x="2594" y="2068"/>
                </a:cubicBezTo>
                <a:cubicBezTo>
                  <a:pt x="2597" y="2071"/>
                  <a:pt x="2602" y="2072"/>
                  <a:pt x="2606" y="2070"/>
                </a:cubicBezTo>
                <a:cubicBezTo>
                  <a:pt x="2631" y="2053"/>
                  <a:pt x="2663" y="2034"/>
                  <a:pt x="2672" y="2033"/>
                </a:cubicBezTo>
                <a:cubicBezTo>
                  <a:pt x="2675" y="2035"/>
                  <a:pt x="2677" y="2037"/>
                  <a:pt x="2679" y="2038"/>
                </a:cubicBezTo>
                <a:cubicBezTo>
                  <a:pt x="2670" y="2053"/>
                  <a:pt x="2655" y="2081"/>
                  <a:pt x="2653" y="2085"/>
                </a:cubicBezTo>
                <a:cubicBezTo>
                  <a:pt x="2651" y="2088"/>
                  <a:pt x="2652" y="2093"/>
                  <a:pt x="2655" y="2096"/>
                </a:cubicBezTo>
                <a:cubicBezTo>
                  <a:pt x="2659" y="2098"/>
                  <a:pt x="2664" y="2097"/>
                  <a:pt x="2666" y="2093"/>
                </a:cubicBezTo>
                <a:cubicBezTo>
                  <a:pt x="2680" y="2074"/>
                  <a:pt x="2698" y="2052"/>
                  <a:pt x="2702" y="2049"/>
                </a:cubicBezTo>
                <a:lnTo>
                  <a:pt x="2703" y="2048"/>
                </a:lnTo>
                <a:cubicBezTo>
                  <a:pt x="2704" y="2050"/>
                  <a:pt x="2705" y="2051"/>
                  <a:pt x="2706" y="2052"/>
                </a:cubicBezTo>
                <a:cubicBezTo>
                  <a:pt x="2708" y="2054"/>
                  <a:pt x="2712" y="2056"/>
                  <a:pt x="2718" y="2056"/>
                </a:cubicBezTo>
                <a:cubicBezTo>
                  <a:pt x="2723" y="2063"/>
                  <a:pt x="2728" y="2069"/>
                  <a:pt x="2744" y="2065"/>
                </a:cubicBezTo>
                <a:cubicBezTo>
                  <a:pt x="2746" y="2065"/>
                  <a:pt x="2748" y="2065"/>
                  <a:pt x="2749" y="2065"/>
                </a:cubicBezTo>
                <a:cubicBezTo>
                  <a:pt x="2742" y="2076"/>
                  <a:pt x="2725" y="2102"/>
                  <a:pt x="2709" y="2121"/>
                </a:cubicBezTo>
                <a:cubicBezTo>
                  <a:pt x="2700" y="2130"/>
                  <a:pt x="2691" y="2138"/>
                  <a:pt x="2686" y="2142"/>
                </a:cubicBezTo>
                <a:cubicBezTo>
                  <a:pt x="2679" y="2148"/>
                  <a:pt x="2677" y="2151"/>
                  <a:pt x="2679" y="2156"/>
                </a:cubicBezTo>
                <a:cubicBezTo>
                  <a:pt x="2680" y="2159"/>
                  <a:pt x="2683" y="2162"/>
                  <a:pt x="2686" y="2162"/>
                </a:cubicBezTo>
                <a:lnTo>
                  <a:pt x="2686" y="2162"/>
                </a:lnTo>
                <a:cubicBezTo>
                  <a:pt x="2689" y="2162"/>
                  <a:pt x="2691" y="2161"/>
                  <a:pt x="2695" y="2157"/>
                </a:cubicBezTo>
                <a:cubicBezTo>
                  <a:pt x="2702" y="2153"/>
                  <a:pt x="2711" y="2145"/>
                  <a:pt x="2721" y="2133"/>
                </a:cubicBezTo>
                <a:lnTo>
                  <a:pt x="2727" y="2126"/>
                </a:lnTo>
                <a:cubicBezTo>
                  <a:pt x="2733" y="2120"/>
                  <a:pt x="2739" y="2113"/>
                  <a:pt x="2745" y="2106"/>
                </a:cubicBezTo>
                <a:cubicBezTo>
                  <a:pt x="2753" y="2097"/>
                  <a:pt x="2765" y="2084"/>
                  <a:pt x="2770" y="2081"/>
                </a:cubicBezTo>
                <a:cubicBezTo>
                  <a:pt x="2781" y="2085"/>
                  <a:pt x="2786" y="2089"/>
                  <a:pt x="2791" y="2094"/>
                </a:cubicBezTo>
                <a:lnTo>
                  <a:pt x="2794" y="2096"/>
                </a:lnTo>
                <a:cubicBezTo>
                  <a:pt x="2799" y="2101"/>
                  <a:pt x="2808" y="2098"/>
                  <a:pt x="2815" y="2096"/>
                </a:cubicBezTo>
                <a:cubicBezTo>
                  <a:pt x="2818" y="2095"/>
                  <a:pt x="2821" y="2093"/>
                  <a:pt x="2822" y="2093"/>
                </a:cubicBezTo>
                <a:cubicBezTo>
                  <a:pt x="2827" y="2098"/>
                  <a:pt x="2830" y="2105"/>
                  <a:pt x="2830" y="2105"/>
                </a:cubicBezTo>
                <a:cubicBezTo>
                  <a:pt x="2831" y="2108"/>
                  <a:pt x="2840" y="2134"/>
                  <a:pt x="2859" y="2135"/>
                </a:cubicBezTo>
                <a:cubicBezTo>
                  <a:pt x="2864" y="2135"/>
                  <a:pt x="2866" y="2138"/>
                  <a:pt x="2869" y="2141"/>
                </a:cubicBezTo>
                <a:cubicBezTo>
                  <a:pt x="2872" y="2144"/>
                  <a:pt x="2876" y="2148"/>
                  <a:pt x="2883" y="2150"/>
                </a:cubicBezTo>
                <a:cubicBezTo>
                  <a:pt x="2893" y="2152"/>
                  <a:pt x="2900" y="2157"/>
                  <a:pt x="2901" y="2159"/>
                </a:cubicBezTo>
                <a:cubicBezTo>
                  <a:pt x="2902" y="2161"/>
                  <a:pt x="2903" y="2163"/>
                  <a:pt x="2904" y="2164"/>
                </a:cubicBezTo>
                <a:cubicBezTo>
                  <a:pt x="2906" y="2167"/>
                  <a:pt x="2907" y="2169"/>
                  <a:pt x="2907" y="2170"/>
                </a:cubicBezTo>
                <a:cubicBezTo>
                  <a:pt x="2907" y="2171"/>
                  <a:pt x="2905" y="2175"/>
                  <a:pt x="2892" y="2181"/>
                </a:cubicBezTo>
                <a:cubicBezTo>
                  <a:pt x="2871" y="2191"/>
                  <a:pt x="2855" y="2192"/>
                  <a:pt x="2841" y="2194"/>
                </a:cubicBezTo>
                <a:cubicBezTo>
                  <a:pt x="2834" y="2194"/>
                  <a:pt x="2827" y="2195"/>
                  <a:pt x="2821" y="2196"/>
                </a:cubicBezTo>
                <a:lnTo>
                  <a:pt x="2813" y="2198"/>
                </a:lnTo>
                <a:cubicBezTo>
                  <a:pt x="2805" y="2199"/>
                  <a:pt x="2800" y="2200"/>
                  <a:pt x="2798" y="2206"/>
                </a:cubicBezTo>
                <a:cubicBezTo>
                  <a:pt x="2796" y="2211"/>
                  <a:pt x="2799" y="2215"/>
                  <a:pt x="2801" y="2218"/>
                </a:cubicBezTo>
                <a:lnTo>
                  <a:pt x="2803" y="2220"/>
                </a:lnTo>
                <a:cubicBezTo>
                  <a:pt x="2806" y="2224"/>
                  <a:pt x="2807" y="2228"/>
                  <a:pt x="2807" y="2231"/>
                </a:cubicBezTo>
                <a:cubicBezTo>
                  <a:pt x="2807" y="2233"/>
                  <a:pt x="2805" y="2235"/>
                  <a:pt x="2802" y="2238"/>
                </a:cubicBezTo>
                <a:cubicBezTo>
                  <a:pt x="2799" y="2240"/>
                  <a:pt x="2796" y="2243"/>
                  <a:pt x="2793" y="2245"/>
                </a:cubicBezTo>
                <a:cubicBezTo>
                  <a:pt x="2785" y="2252"/>
                  <a:pt x="2782" y="2254"/>
                  <a:pt x="2773" y="2249"/>
                </a:cubicBezTo>
                <a:cubicBezTo>
                  <a:pt x="2764" y="2244"/>
                  <a:pt x="2753" y="2239"/>
                  <a:pt x="2742" y="2239"/>
                </a:cubicBezTo>
                <a:cubicBezTo>
                  <a:pt x="2733" y="2239"/>
                  <a:pt x="2725" y="2243"/>
                  <a:pt x="2719" y="2249"/>
                </a:cubicBezTo>
                <a:cubicBezTo>
                  <a:pt x="2712" y="2256"/>
                  <a:pt x="2710" y="2262"/>
                  <a:pt x="2708" y="2266"/>
                </a:cubicBezTo>
                <a:cubicBezTo>
                  <a:pt x="2707" y="2269"/>
                  <a:pt x="2706" y="2271"/>
                  <a:pt x="2701" y="2275"/>
                </a:cubicBezTo>
                <a:cubicBezTo>
                  <a:pt x="2694" y="2280"/>
                  <a:pt x="2691" y="2283"/>
                  <a:pt x="2688" y="2287"/>
                </a:cubicBezTo>
                <a:cubicBezTo>
                  <a:pt x="2688" y="2287"/>
                  <a:pt x="2687" y="2286"/>
                  <a:pt x="2687" y="2286"/>
                </a:cubicBezTo>
                <a:cubicBezTo>
                  <a:pt x="2682" y="2285"/>
                  <a:pt x="2679" y="2284"/>
                  <a:pt x="2675" y="2272"/>
                </a:cubicBezTo>
                <a:cubicBezTo>
                  <a:pt x="2671" y="2261"/>
                  <a:pt x="2663" y="2244"/>
                  <a:pt x="2648" y="2237"/>
                </a:cubicBezTo>
                <a:cubicBezTo>
                  <a:pt x="2642" y="2235"/>
                  <a:pt x="2635" y="2236"/>
                  <a:pt x="2631" y="2237"/>
                </a:cubicBezTo>
                <a:cubicBezTo>
                  <a:pt x="2630" y="2234"/>
                  <a:pt x="2630" y="2233"/>
                  <a:pt x="2631" y="2233"/>
                </a:cubicBezTo>
                <a:cubicBezTo>
                  <a:pt x="2632" y="2230"/>
                  <a:pt x="2632" y="2226"/>
                  <a:pt x="2630" y="2224"/>
                </a:cubicBezTo>
                <a:cubicBezTo>
                  <a:pt x="2628" y="2220"/>
                  <a:pt x="2624" y="2220"/>
                  <a:pt x="2619" y="2219"/>
                </a:cubicBezTo>
                <a:lnTo>
                  <a:pt x="2616" y="2219"/>
                </a:lnTo>
                <a:cubicBezTo>
                  <a:pt x="2614" y="2219"/>
                  <a:pt x="2612" y="2219"/>
                  <a:pt x="2611" y="2220"/>
                </a:cubicBezTo>
                <a:cubicBezTo>
                  <a:pt x="2611" y="2220"/>
                  <a:pt x="2610" y="2219"/>
                  <a:pt x="2609" y="2217"/>
                </a:cubicBezTo>
                <a:cubicBezTo>
                  <a:pt x="2607" y="2216"/>
                  <a:pt x="2607" y="2215"/>
                  <a:pt x="2606" y="2214"/>
                </a:cubicBezTo>
                <a:cubicBezTo>
                  <a:pt x="2603" y="2209"/>
                  <a:pt x="2600" y="2205"/>
                  <a:pt x="2588" y="2206"/>
                </a:cubicBezTo>
                <a:cubicBezTo>
                  <a:pt x="2586" y="2206"/>
                  <a:pt x="2584" y="2206"/>
                  <a:pt x="2582" y="2206"/>
                </a:cubicBezTo>
                <a:cubicBezTo>
                  <a:pt x="2577" y="2206"/>
                  <a:pt x="2577" y="2206"/>
                  <a:pt x="2577" y="2205"/>
                </a:cubicBezTo>
                <a:cubicBezTo>
                  <a:pt x="2577" y="2204"/>
                  <a:pt x="2577" y="2203"/>
                  <a:pt x="2577" y="2201"/>
                </a:cubicBezTo>
                <a:cubicBezTo>
                  <a:pt x="2577" y="2199"/>
                  <a:pt x="2577" y="2195"/>
                  <a:pt x="2574" y="2192"/>
                </a:cubicBezTo>
                <a:cubicBezTo>
                  <a:pt x="2571" y="2188"/>
                  <a:pt x="2564" y="2189"/>
                  <a:pt x="2559" y="2192"/>
                </a:cubicBezTo>
                <a:cubicBezTo>
                  <a:pt x="2556" y="2194"/>
                  <a:pt x="2554" y="2194"/>
                  <a:pt x="2554" y="2194"/>
                </a:cubicBezTo>
                <a:cubicBezTo>
                  <a:pt x="2553" y="2194"/>
                  <a:pt x="2551" y="2190"/>
                  <a:pt x="2551" y="2190"/>
                </a:cubicBezTo>
                <a:cubicBezTo>
                  <a:pt x="2550" y="2186"/>
                  <a:pt x="2546" y="2175"/>
                  <a:pt x="2535" y="2175"/>
                </a:cubicBezTo>
                <a:cubicBezTo>
                  <a:pt x="2532" y="2175"/>
                  <a:pt x="2529" y="2177"/>
                  <a:pt x="2526" y="2179"/>
                </a:cubicBezTo>
                <a:cubicBezTo>
                  <a:pt x="2524" y="2180"/>
                  <a:pt x="2523" y="2181"/>
                  <a:pt x="2522" y="2182"/>
                </a:cubicBezTo>
                <a:cubicBezTo>
                  <a:pt x="2521" y="2181"/>
                  <a:pt x="2520" y="2179"/>
                  <a:pt x="2519" y="2178"/>
                </a:cubicBezTo>
                <a:cubicBezTo>
                  <a:pt x="2517" y="2175"/>
                  <a:pt x="2515" y="2170"/>
                  <a:pt x="2509" y="2170"/>
                </a:cubicBezTo>
                <a:cubicBezTo>
                  <a:pt x="2506" y="2170"/>
                  <a:pt x="2504" y="2172"/>
                  <a:pt x="2502" y="2174"/>
                </a:cubicBezTo>
                <a:cubicBezTo>
                  <a:pt x="2500" y="2172"/>
                  <a:pt x="2497" y="2168"/>
                  <a:pt x="2494" y="2161"/>
                </a:cubicBezTo>
                <a:cubicBezTo>
                  <a:pt x="2483" y="2143"/>
                  <a:pt x="2469" y="2141"/>
                  <a:pt x="2463" y="2141"/>
                </a:cubicBezTo>
                <a:cubicBezTo>
                  <a:pt x="2458" y="2141"/>
                  <a:pt x="2453" y="2142"/>
                  <a:pt x="2449" y="2144"/>
                </a:cubicBezTo>
                <a:cubicBezTo>
                  <a:pt x="2446" y="2146"/>
                  <a:pt x="2444" y="2145"/>
                  <a:pt x="2440" y="2137"/>
                </a:cubicBezTo>
                <a:cubicBezTo>
                  <a:pt x="2434" y="2124"/>
                  <a:pt x="2429" y="2117"/>
                  <a:pt x="2421" y="2117"/>
                </a:cubicBezTo>
                <a:cubicBezTo>
                  <a:pt x="2418" y="2117"/>
                  <a:pt x="2412" y="2119"/>
                  <a:pt x="2409" y="2130"/>
                </a:cubicBezTo>
                <a:cubicBezTo>
                  <a:pt x="2406" y="2130"/>
                  <a:pt x="2402" y="2128"/>
                  <a:pt x="2402" y="2126"/>
                </a:cubicBezTo>
                <a:cubicBezTo>
                  <a:pt x="2398" y="2111"/>
                  <a:pt x="2386" y="2106"/>
                  <a:pt x="2385" y="2106"/>
                </a:cubicBezTo>
                <a:cubicBezTo>
                  <a:pt x="2383" y="2105"/>
                  <a:pt x="2381" y="2105"/>
                  <a:pt x="2380" y="2106"/>
                </a:cubicBezTo>
                <a:cubicBezTo>
                  <a:pt x="2380" y="2106"/>
                  <a:pt x="2372" y="2108"/>
                  <a:pt x="2363" y="2102"/>
                </a:cubicBezTo>
                <a:lnTo>
                  <a:pt x="2360" y="2100"/>
                </a:lnTo>
                <a:cubicBezTo>
                  <a:pt x="2353" y="2095"/>
                  <a:pt x="2350" y="2092"/>
                  <a:pt x="2345" y="2092"/>
                </a:cubicBezTo>
                <a:cubicBezTo>
                  <a:pt x="2341" y="2092"/>
                  <a:pt x="2338" y="2095"/>
                  <a:pt x="2335" y="2098"/>
                </a:cubicBezTo>
                <a:cubicBezTo>
                  <a:pt x="2335" y="2097"/>
                  <a:pt x="2335" y="2097"/>
                  <a:pt x="2335" y="2097"/>
                </a:cubicBezTo>
                <a:cubicBezTo>
                  <a:pt x="2333" y="2095"/>
                  <a:pt x="2333" y="2093"/>
                  <a:pt x="2333" y="2091"/>
                </a:cubicBezTo>
                <a:cubicBezTo>
                  <a:pt x="2331" y="2083"/>
                  <a:pt x="2326" y="2082"/>
                  <a:pt x="2323" y="2082"/>
                </a:cubicBezTo>
                <a:cubicBezTo>
                  <a:pt x="2320" y="2082"/>
                  <a:pt x="2317" y="2084"/>
                  <a:pt x="2314" y="2087"/>
                </a:cubicBezTo>
                <a:cubicBezTo>
                  <a:pt x="2313" y="2087"/>
                  <a:pt x="2309" y="2084"/>
                  <a:pt x="2307" y="2082"/>
                </a:cubicBezTo>
                <a:cubicBezTo>
                  <a:pt x="2303" y="2079"/>
                  <a:pt x="2299" y="2076"/>
                  <a:pt x="2294" y="2073"/>
                </a:cubicBezTo>
                <a:cubicBezTo>
                  <a:pt x="2284" y="2067"/>
                  <a:pt x="2282" y="2066"/>
                  <a:pt x="2279" y="2065"/>
                </a:cubicBezTo>
                <a:cubicBezTo>
                  <a:pt x="2277" y="2065"/>
                  <a:pt x="2276" y="2064"/>
                  <a:pt x="2270" y="2062"/>
                </a:cubicBezTo>
                <a:cubicBezTo>
                  <a:pt x="2258" y="2057"/>
                  <a:pt x="2249" y="2055"/>
                  <a:pt x="2240" y="2054"/>
                </a:cubicBezTo>
                <a:cubicBezTo>
                  <a:pt x="2238" y="2053"/>
                  <a:pt x="2235" y="2053"/>
                  <a:pt x="2233" y="2052"/>
                </a:cubicBezTo>
                <a:cubicBezTo>
                  <a:pt x="2228" y="2051"/>
                  <a:pt x="2225" y="2051"/>
                  <a:pt x="2223" y="2051"/>
                </a:cubicBezTo>
                <a:lnTo>
                  <a:pt x="2220" y="2051"/>
                </a:lnTo>
                <a:cubicBezTo>
                  <a:pt x="2218" y="2051"/>
                  <a:pt x="2217" y="2051"/>
                  <a:pt x="2213" y="2050"/>
                </a:cubicBezTo>
                <a:lnTo>
                  <a:pt x="2210" y="2049"/>
                </a:lnTo>
                <a:cubicBezTo>
                  <a:pt x="2202" y="2048"/>
                  <a:pt x="2198" y="2047"/>
                  <a:pt x="2193" y="2043"/>
                </a:cubicBezTo>
                <a:cubicBezTo>
                  <a:pt x="2192" y="2041"/>
                  <a:pt x="2192" y="2040"/>
                  <a:pt x="2191" y="2039"/>
                </a:cubicBezTo>
                <a:cubicBezTo>
                  <a:pt x="2187" y="2033"/>
                  <a:pt x="2183" y="2030"/>
                  <a:pt x="2172" y="2030"/>
                </a:cubicBezTo>
                <a:cubicBezTo>
                  <a:pt x="2159" y="2029"/>
                  <a:pt x="2108" y="2019"/>
                  <a:pt x="2053" y="2005"/>
                </a:cubicBezTo>
                <a:cubicBezTo>
                  <a:pt x="1989" y="1989"/>
                  <a:pt x="1957" y="1984"/>
                  <a:pt x="1939" y="1988"/>
                </a:cubicBezTo>
                <a:cubicBezTo>
                  <a:pt x="1930" y="1990"/>
                  <a:pt x="1918" y="1989"/>
                  <a:pt x="1906" y="1988"/>
                </a:cubicBezTo>
                <a:cubicBezTo>
                  <a:pt x="1899" y="1987"/>
                  <a:pt x="1892" y="1986"/>
                  <a:pt x="1885" y="1986"/>
                </a:cubicBezTo>
                <a:lnTo>
                  <a:pt x="1885" y="1986"/>
                </a:lnTo>
                <a:cubicBezTo>
                  <a:pt x="1876" y="1986"/>
                  <a:pt x="1869" y="1988"/>
                  <a:pt x="1864" y="1989"/>
                </a:cubicBezTo>
                <a:cubicBezTo>
                  <a:pt x="1859" y="1990"/>
                  <a:pt x="1854" y="1991"/>
                  <a:pt x="1847" y="1991"/>
                </a:cubicBezTo>
                <a:lnTo>
                  <a:pt x="1847" y="1991"/>
                </a:lnTo>
                <a:cubicBezTo>
                  <a:pt x="1842" y="1991"/>
                  <a:pt x="1837" y="1991"/>
                  <a:pt x="1833" y="1990"/>
                </a:cubicBezTo>
                <a:cubicBezTo>
                  <a:pt x="1825" y="1989"/>
                  <a:pt x="1818" y="1989"/>
                  <a:pt x="1811" y="1991"/>
                </a:cubicBezTo>
                <a:cubicBezTo>
                  <a:pt x="1805" y="1992"/>
                  <a:pt x="1801" y="1994"/>
                  <a:pt x="1799" y="1996"/>
                </a:cubicBezTo>
                <a:cubicBezTo>
                  <a:pt x="1796" y="1998"/>
                  <a:pt x="1796" y="1997"/>
                  <a:pt x="1793" y="1997"/>
                </a:cubicBezTo>
                <a:cubicBezTo>
                  <a:pt x="1785" y="1996"/>
                  <a:pt x="1776" y="1998"/>
                  <a:pt x="1768" y="2000"/>
                </a:cubicBezTo>
                <a:cubicBezTo>
                  <a:pt x="1763" y="2001"/>
                  <a:pt x="1759" y="2002"/>
                  <a:pt x="1755" y="2003"/>
                </a:cubicBezTo>
                <a:cubicBezTo>
                  <a:pt x="1749" y="2004"/>
                  <a:pt x="1742" y="2004"/>
                  <a:pt x="1734" y="2004"/>
                </a:cubicBezTo>
                <a:cubicBezTo>
                  <a:pt x="1727" y="2004"/>
                  <a:pt x="1719" y="2005"/>
                  <a:pt x="1711" y="2005"/>
                </a:cubicBezTo>
                <a:cubicBezTo>
                  <a:pt x="1694" y="2007"/>
                  <a:pt x="1680" y="2011"/>
                  <a:pt x="1666" y="2021"/>
                </a:cubicBezTo>
                <a:cubicBezTo>
                  <a:pt x="1659" y="2027"/>
                  <a:pt x="1658" y="2032"/>
                  <a:pt x="1658" y="2036"/>
                </a:cubicBezTo>
                <a:cubicBezTo>
                  <a:pt x="1658" y="2036"/>
                  <a:pt x="1656" y="2038"/>
                  <a:pt x="1645" y="2040"/>
                </a:cubicBezTo>
                <a:cubicBezTo>
                  <a:pt x="1630" y="2042"/>
                  <a:pt x="1621" y="2043"/>
                  <a:pt x="1613" y="2044"/>
                </a:cubicBezTo>
                <a:cubicBezTo>
                  <a:pt x="1606" y="2045"/>
                  <a:pt x="1601" y="2045"/>
                  <a:pt x="1595" y="2047"/>
                </a:cubicBezTo>
                <a:cubicBezTo>
                  <a:pt x="1587" y="2049"/>
                  <a:pt x="1578" y="2055"/>
                  <a:pt x="1570" y="2060"/>
                </a:cubicBezTo>
                <a:cubicBezTo>
                  <a:pt x="1565" y="2064"/>
                  <a:pt x="1560" y="2067"/>
                  <a:pt x="1557" y="2069"/>
                </a:cubicBezTo>
                <a:cubicBezTo>
                  <a:pt x="1548" y="2072"/>
                  <a:pt x="1493" y="2094"/>
                  <a:pt x="1473" y="2104"/>
                </a:cubicBezTo>
                <a:cubicBezTo>
                  <a:pt x="1469" y="2105"/>
                  <a:pt x="1465" y="2107"/>
                  <a:pt x="1461" y="2109"/>
                </a:cubicBezTo>
                <a:cubicBezTo>
                  <a:pt x="1444" y="2116"/>
                  <a:pt x="1422" y="2125"/>
                  <a:pt x="1391" y="2149"/>
                </a:cubicBezTo>
                <a:cubicBezTo>
                  <a:pt x="1373" y="2162"/>
                  <a:pt x="1362" y="2166"/>
                  <a:pt x="1358" y="2167"/>
                </a:cubicBezTo>
                <a:cubicBezTo>
                  <a:pt x="1354" y="2162"/>
                  <a:pt x="1347" y="2152"/>
                  <a:pt x="1337" y="2140"/>
                </a:cubicBezTo>
                <a:cubicBezTo>
                  <a:pt x="1324" y="2124"/>
                  <a:pt x="1313" y="2121"/>
                  <a:pt x="1308" y="2121"/>
                </a:cubicBezTo>
                <a:cubicBezTo>
                  <a:pt x="1307" y="2121"/>
                  <a:pt x="1305" y="2121"/>
                  <a:pt x="1305" y="2122"/>
                </a:cubicBezTo>
                <a:cubicBezTo>
                  <a:pt x="1301" y="2122"/>
                  <a:pt x="1299" y="2125"/>
                  <a:pt x="1298" y="2128"/>
                </a:cubicBezTo>
                <a:cubicBezTo>
                  <a:pt x="1298" y="2131"/>
                  <a:pt x="1299" y="2134"/>
                  <a:pt x="1302" y="2136"/>
                </a:cubicBezTo>
                <a:cubicBezTo>
                  <a:pt x="1311" y="2143"/>
                  <a:pt x="1328" y="2158"/>
                  <a:pt x="1331" y="2168"/>
                </a:cubicBezTo>
                <a:cubicBezTo>
                  <a:pt x="1333" y="2176"/>
                  <a:pt x="1336" y="2182"/>
                  <a:pt x="1337" y="2187"/>
                </a:cubicBezTo>
                <a:lnTo>
                  <a:pt x="1321" y="2197"/>
                </a:lnTo>
                <a:cubicBezTo>
                  <a:pt x="1317" y="2195"/>
                  <a:pt x="1308" y="2193"/>
                  <a:pt x="1296" y="2190"/>
                </a:cubicBezTo>
                <a:cubicBezTo>
                  <a:pt x="1280" y="2188"/>
                  <a:pt x="1243" y="2191"/>
                  <a:pt x="1242" y="2191"/>
                </a:cubicBezTo>
                <a:cubicBezTo>
                  <a:pt x="1238" y="2191"/>
                  <a:pt x="1234" y="2195"/>
                  <a:pt x="1235" y="2200"/>
                </a:cubicBezTo>
                <a:cubicBezTo>
                  <a:pt x="1235" y="2204"/>
                  <a:pt x="1239" y="2207"/>
                  <a:pt x="1244" y="2207"/>
                </a:cubicBezTo>
                <a:cubicBezTo>
                  <a:pt x="1244" y="2207"/>
                  <a:pt x="1256" y="2206"/>
                  <a:pt x="1268" y="2206"/>
                </a:cubicBezTo>
                <a:cubicBezTo>
                  <a:pt x="1279" y="2206"/>
                  <a:pt x="1281" y="2207"/>
                  <a:pt x="1281" y="2207"/>
                </a:cubicBezTo>
                <a:cubicBezTo>
                  <a:pt x="1285" y="2210"/>
                  <a:pt x="1291" y="2211"/>
                  <a:pt x="1300" y="2212"/>
                </a:cubicBezTo>
                <a:cubicBezTo>
                  <a:pt x="1301" y="2212"/>
                  <a:pt x="1302" y="2212"/>
                  <a:pt x="1303" y="2213"/>
                </a:cubicBezTo>
                <a:cubicBezTo>
                  <a:pt x="1296" y="2218"/>
                  <a:pt x="1293" y="2222"/>
                  <a:pt x="1292" y="2226"/>
                </a:cubicBezTo>
                <a:cubicBezTo>
                  <a:pt x="1286" y="2232"/>
                  <a:pt x="1284" y="2236"/>
                  <a:pt x="1282" y="2239"/>
                </a:cubicBezTo>
                <a:cubicBezTo>
                  <a:pt x="1281" y="2239"/>
                  <a:pt x="1281" y="2239"/>
                  <a:pt x="1281" y="2239"/>
                </a:cubicBezTo>
                <a:cubicBezTo>
                  <a:pt x="1280" y="2240"/>
                  <a:pt x="1279" y="2240"/>
                  <a:pt x="1278" y="2240"/>
                </a:cubicBezTo>
                <a:lnTo>
                  <a:pt x="1278" y="2248"/>
                </a:lnTo>
                <a:lnTo>
                  <a:pt x="1278" y="2248"/>
                </a:lnTo>
                <a:lnTo>
                  <a:pt x="1275" y="2240"/>
                </a:lnTo>
                <a:cubicBezTo>
                  <a:pt x="1273" y="2240"/>
                  <a:pt x="1269" y="2241"/>
                  <a:pt x="1268" y="2243"/>
                </a:cubicBezTo>
                <a:cubicBezTo>
                  <a:pt x="1265" y="2247"/>
                  <a:pt x="1266" y="2252"/>
                  <a:pt x="1267" y="2254"/>
                </a:cubicBezTo>
                <a:cubicBezTo>
                  <a:pt x="1267" y="2254"/>
                  <a:pt x="1268" y="2255"/>
                  <a:pt x="1268" y="2255"/>
                </a:cubicBezTo>
                <a:cubicBezTo>
                  <a:pt x="1256" y="2260"/>
                  <a:pt x="1240" y="2264"/>
                  <a:pt x="1238" y="2265"/>
                </a:cubicBezTo>
                <a:cubicBezTo>
                  <a:pt x="1236" y="2266"/>
                  <a:pt x="1196" y="2288"/>
                  <a:pt x="1184" y="2297"/>
                </a:cubicBezTo>
                <a:cubicBezTo>
                  <a:pt x="1179" y="2301"/>
                  <a:pt x="1172" y="2306"/>
                  <a:pt x="1170" y="2309"/>
                </a:cubicBezTo>
                <a:cubicBezTo>
                  <a:pt x="1168" y="2312"/>
                  <a:pt x="1168" y="2317"/>
                  <a:pt x="1171" y="2319"/>
                </a:cubicBezTo>
                <a:cubicBezTo>
                  <a:pt x="1174" y="2322"/>
                  <a:pt x="1178" y="2323"/>
                  <a:pt x="1181" y="2320"/>
                </a:cubicBezTo>
                <a:cubicBezTo>
                  <a:pt x="1195" y="2311"/>
                  <a:pt x="1211" y="2301"/>
                  <a:pt x="1222" y="2295"/>
                </a:cubicBezTo>
                <a:lnTo>
                  <a:pt x="1220" y="2297"/>
                </a:lnTo>
                <a:cubicBezTo>
                  <a:pt x="1218" y="2300"/>
                  <a:pt x="1217" y="2303"/>
                  <a:pt x="1216" y="2305"/>
                </a:cubicBezTo>
                <a:cubicBezTo>
                  <a:pt x="1215" y="2305"/>
                  <a:pt x="1214" y="2304"/>
                  <a:pt x="1213" y="2304"/>
                </a:cubicBezTo>
                <a:cubicBezTo>
                  <a:pt x="1205" y="2304"/>
                  <a:pt x="1204" y="2313"/>
                  <a:pt x="1204" y="2318"/>
                </a:cubicBezTo>
                <a:cubicBezTo>
                  <a:pt x="1203" y="2321"/>
                  <a:pt x="1204" y="2324"/>
                  <a:pt x="1204" y="2326"/>
                </a:cubicBezTo>
                <a:cubicBezTo>
                  <a:pt x="1204" y="2326"/>
                  <a:pt x="1203" y="2327"/>
                  <a:pt x="1202" y="2327"/>
                </a:cubicBezTo>
                <a:cubicBezTo>
                  <a:pt x="1196" y="2332"/>
                  <a:pt x="1194" y="2337"/>
                  <a:pt x="1190" y="2345"/>
                </a:cubicBezTo>
                <a:cubicBezTo>
                  <a:pt x="1188" y="2349"/>
                  <a:pt x="1186" y="2354"/>
                  <a:pt x="1183" y="2361"/>
                </a:cubicBezTo>
                <a:cubicBezTo>
                  <a:pt x="1161" y="2404"/>
                  <a:pt x="1138" y="2473"/>
                  <a:pt x="1142" y="2489"/>
                </a:cubicBezTo>
                <a:cubicBezTo>
                  <a:pt x="1143" y="2492"/>
                  <a:pt x="1143" y="2506"/>
                  <a:pt x="1140" y="2509"/>
                </a:cubicBezTo>
                <a:cubicBezTo>
                  <a:pt x="1138" y="2511"/>
                  <a:pt x="1137" y="2512"/>
                  <a:pt x="1137" y="2512"/>
                </a:cubicBezTo>
                <a:cubicBezTo>
                  <a:pt x="1136" y="2513"/>
                  <a:pt x="1135" y="2514"/>
                  <a:pt x="1121" y="2523"/>
                </a:cubicBezTo>
                <a:cubicBezTo>
                  <a:pt x="1120" y="2523"/>
                  <a:pt x="1068" y="2551"/>
                  <a:pt x="1072" y="2563"/>
                </a:cubicBezTo>
                <a:cubicBezTo>
                  <a:pt x="1073" y="2568"/>
                  <a:pt x="1078" y="2571"/>
                  <a:pt x="1083" y="2569"/>
                </a:cubicBezTo>
                <a:cubicBezTo>
                  <a:pt x="1086" y="2567"/>
                  <a:pt x="1106" y="2557"/>
                  <a:pt x="1118" y="2551"/>
                </a:cubicBezTo>
                <a:cubicBezTo>
                  <a:pt x="1119" y="2556"/>
                  <a:pt x="1119" y="2562"/>
                  <a:pt x="1117" y="2566"/>
                </a:cubicBezTo>
                <a:lnTo>
                  <a:pt x="1104" y="2598"/>
                </a:lnTo>
                <a:cubicBezTo>
                  <a:pt x="1103" y="2601"/>
                  <a:pt x="1099" y="2607"/>
                  <a:pt x="1096" y="2612"/>
                </a:cubicBezTo>
                <a:lnTo>
                  <a:pt x="1093" y="2616"/>
                </a:lnTo>
                <a:cubicBezTo>
                  <a:pt x="1090" y="2620"/>
                  <a:pt x="1089" y="2622"/>
                  <a:pt x="1088" y="2625"/>
                </a:cubicBezTo>
                <a:cubicBezTo>
                  <a:pt x="1087" y="2627"/>
                  <a:pt x="1086" y="2629"/>
                  <a:pt x="1085" y="2632"/>
                </a:cubicBezTo>
                <a:cubicBezTo>
                  <a:pt x="1082" y="2638"/>
                  <a:pt x="1082" y="2643"/>
                  <a:pt x="1082" y="2646"/>
                </a:cubicBezTo>
                <a:cubicBezTo>
                  <a:pt x="1078" y="2654"/>
                  <a:pt x="1076" y="2659"/>
                  <a:pt x="1074" y="2662"/>
                </a:cubicBezTo>
                <a:cubicBezTo>
                  <a:pt x="1073" y="2666"/>
                  <a:pt x="1073" y="2666"/>
                  <a:pt x="1070" y="2669"/>
                </a:cubicBezTo>
                <a:cubicBezTo>
                  <a:pt x="1061" y="2675"/>
                  <a:pt x="1059" y="2677"/>
                  <a:pt x="1058" y="2685"/>
                </a:cubicBezTo>
                <a:cubicBezTo>
                  <a:pt x="1057" y="2686"/>
                  <a:pt x="1057" y="2688"/>
                  <a:pt x="1057" y="2690"/>
                </a:cubicBezTo>
                <a:cubicBezTo>
                  <a:pt x="1056" y="2696"/>
                  <a:pt x="1055" y="2707"/>
                  <a:pt x="1049" y="2712"/>
                </a:cubicBezTo>
                <a:cubicBezTo>
                  <a:pt x="1042" y="2718"/>
                  <a:pt x="1040" y="2720"/>
                  <a:pt x="1039" y="2725"/>
                </a:cubicBezTo>
                <a:cubicBezTo>
                  <a:pt x="1038" y="2727"/>
                  <a:pt x="1038" y="2728"/>
                  <a:pt x="1037" y="2731"/>
                </a:cubicBezTo>
                <a:lnTo>
                  <a:pt x="1035" y="2734"/>
                </a:lnTo>
                <a:cubicBezTo>
                  <a:pt x="1033" y="2737"/>
                  <a:pt x="1033" y="2737"/>
                  <a:pt x="1032" y="2739"/>
                </a:cubicBezTo>
                <a:cubicBezTo>
                  <a:pt x="1031" y="2740"/>
                  <a:pt x="1029" y="2742"/>
                  <a:pt x="1026" y="2746"/>
                </a:cubicBezTo>
                <a:cubicBezTo>
                  <a:pt x="1024" y="2749"/>
                  <a:pt x="1022" y="2751"/>
                  <a:pt x="1021" y="2753"/>
                </a:cubicBezTo>
                <a:cubicBezTo>
                  <a:pt x="1017" y="2757"/>
                  <a:pt x="1016" y="2759"/>
                  <a:pt x="1014" y="2767"/>
                </a:cubicBezTo>
                <a:cubicBezTo>
                  <a:pt x="1012" y="2775"/>
                  <a:pt x="1007" y="2789"/>
                  <a:pt x="1003" y="2798"/>
                </a:cubicBezTo>
                <a:cubicBezTo>
                  <a:pt x="1002" y="2801"/>
                  <a:pt x="1000" y="2804"/>
                  <a:pt x="999" y="2807"/>
                </a:cubicBezTo>
                <a:cubicBezTo>
                  <a:pt x="997" y="2814"/>
                  <a:pt x="994" y="2821"/>
                  <a:pt x="989" y="2825"/>
                </a:cubicBezTo>
                <a:cubicBezTo>
                  <a:pt x="988" y="2826"/>
                  <a:pt x="986" y="2827"/>
                  <a:pt x="985" y="2827"/>
                </a:cubicBezTo>
                <a:cubicBezTo>
                  <a:pt x="980" y="2830"/>
                  <a:pt x="979" y="2833"/>
                  <a:pt x="976" y="2842"/>
                </a:cubicBezTo>
                <a:cubicBezTo>
                  <a:pt x="975" y="2847"/>
                  <a:pt x="974" y="2851"/>
                  <a:pt x="974" y="2854"/>
                </a:cubicBezTo>
                <a:cubicBezTo>
                  <a:pt x="974" y="2858"/>
                  <a:pt x="973" y="2859"/>
                  <a:pt x="971" y="2863"/>
                </a:cubicBezTo>
                <a:cubicBezTo>
                  <a:pt x="966" y="2872"/>
                  <a:pt x="964" y="2875"/>
                  <a:pt x="961" y="2881"/>
                </a:cubicBezTo>
                <a:lnTo>
                  <a:pt x="959" y="2884"/>
                </a:lnTo>
                <a:cubicBezTo>
                  <a:pt x="955" y="2892"/>
                  <a:pt x="948" y="2906"/>
                  <a:pt x="944" y="2916"/>
                </a:cubicBezTo>
                <a:lnTo>
                  <a:pt x="941" y="2921"/>
                </a:lnTo>
                <a:cubicBezTo>
                  <a:pt x="940" y="2924"/>
                  <a:pt x="939" y="2925"/>
                  <a:pt x="938" y="2927"/>
                </a:cubicBezTo>
                <a:cubicBezTo>
                  <a:pt x="936" y="2930"/>
                  <a:pt x="934" y="2932"/>
                  <a:pt x="934" y="2938"/>
                </a:cubicBezTo>
                <a:cubicBezTo>
                  <a:pt x="933" y="2942"/>
                  <a:pt x="934" y="2944"/>
                  <a:pt x="934" y="2946"/>
                </a:cubicBezTo>
                <a:cubicBezTo>
                  <a:pt x="935" y="2948"/>
                  <a:pt x="935" y="2950"/>
                  <a:pt x="930" y="2960"/>
                </a:cubicBezTo>
                <a:cubicBezTo>
                  <a:pt x="926" y="2965"/>
                  <a:pt x="923" y="2969"/>
                  <a:pt x="920" y="2973"/>
                </a:cubicBezTo>
                <a:cubicBezTo>
                  <a:pt x="914" y="2981"/>
                  <a:pt x="909" y="2987"/>
                  <a:pt x="911" y="2996"/>
                </a:cubicBezTo>
                <a:cubicBezTo>
                  <a:pt x="913" y="3002"/>
                  <a:pt x="913" y="3006"/>
                  <a:pt x="904" y="3019"/>
                </a:cubicBezTo>
                <a:lnTo>
                  <a:pt x="898" y="3027"/>
                </a:lnTo>
                <a:cubicBezTo>
                  <a:pt x="892" y="3034"/>
                  <a:pt x="890" y="3037"/>
                  <a:pt x="889" y="3044"/>
                </a:cubicBezTo>
                <a:cubicBezTo>
                  <a:pt x="889" y="3046"/>
                  <a:pt x="885" y="3053"/>
                  <a:pt x="882" y="3058"/>
                </a:cubicBezTo>
                <a:cubicBezTo>
                  <a:pt x="877" y="3066"/>
                  <a:pt x="872" y="3074"/>
                  <a:pt x="870" y="3081"/>
                </a:cubicBezTo>
                <a:cubicBezTo>
                  <a:pt x="869" y="3084"/>
                  <a:pt x="868" y="3084"/>
                  <a:pt x="868" y="3085"/>
                </a:cubicBezTo>
                <a:cubicBezTo>
                  <a:pt x="866" y="3087"/>
                  <a:pt x="866" y="3092"/>
                  <a:pt x="867" y="3095"/>
                </a:cubicBezTo>
                <a:cubicBezTo>
                  <a:pt x="868" y="3096"/>
                  <a:pt x="868" y="3098"/>
                  <a:pt x="870" y="3100"/>
                </a:cubicBezTo>
                <a:cubicBezTo>
                  <a:pt x="870" y="3102"/>
                  <a:pt x="870" y="3102"/>
                  <a:pt x="870" y="3102"/>
                </a:cubicBezTo>
                <a:cubicBezTo>
                  <a:pt x="870" y="3103"/>
                  <a:pt x="869" y="3104"/>
                  <a:pt x="868" y="3104"/>
                </a:cubicBezTo>
                <a:cubicBezTo>
                  <a:pt x="865" y="3107"/>
                  <a:pt x="861" y="3109"/>
                  <a:pt x="858" y="3114"/>
                </a:cubicBezTo>
                <a:cubicBezTo>
                  <a:pt x="851" y="3122"/>
                  <a:pt x="848" y="3126"/>
                  <a:pt x="852" y="3135"/>
                </a:cubicBezTo>
                <a:lnTo>
                  <a:pt x="854" y="3137"/>
                </a:lnTo>
                <a:cubicBezTo>
                  <a:pt x="853" y="3139"/>
                  <a:pt x="850" y="3142"/>
                  <a:pt x="849" y="3144"/>
                </a:cubicBezTo>
                <a:cubicBezTo>
                  <a:pt x="846" y="3147"/>
                  <a:pt x="843" y="3150"/>
                  <a:pt x="842" y="3153"/>
                </a:cubicBezTo>
                <a:cubicBezTo>
                  <a:pt x="840" y="3157"/>
                  <a:pt x="839" y="3160"/>
                  <a:pt x="839" y="3163"/>
                </a:cubicBezTo>
                <a:lnTo>
                  <a:pt x="837" y="3165"/>
                </a:lnTo>
                <a:cubicBezTo>
                  <a:pt x="831" y="3171"/>
                  <a:pt x="830" y="3174"/>
                  <a:pt x="827" y="3181"/>
                </a:cubicBezTo>
                <a:cubicBezTo>
                  <a:pt x="826" y="3186"/>
                  <a:pt x="827" y="3192"/>
                  <a:pt x="828" y="3197"/>
                </a:cubicBezTo>
                <a:cubicBezTo>
                  <a:pt x="829" y="3204"/>
                  <a:pt x="830" y="3210"/>
                  <a:pt x="828" y="3214"/>
                </a:cubicBezTo>
                <a:cubicBezTo>
                  <a:pt x="827" y="3218"/>
                  <a:pt x="826" y="3219"/>
                  <a:pt x="825" y="3221"/>
                </a:cubicBezTo>
                <a:cubicBezTo>
                  <a:pt x="822" y="3226"/>
                  <a:pt x="822" y="3228"/>
                  <a:pt x="824" y="3233"/>
                </a:cubicBezTo>
                <a:cubicBezTo>
                  <a:pt x="825" y="3236"/>
                  <a:pt x="824" y="3242"/>
                  <a:pt x="823" y="3245"/>
                </a:cubicBezTo>
                <a:cubicBezTo>
                  <a:pt x="817" y="3246"/>
                  <a:pt x="815" y="3251"/>
                  <a:pt x="813" y="3256"/>
                </a:cubicBezTo>
                <a:cubicBezTo>
                  <a:pt x="812" y="3260"/>
                  <a:pt x="811" y="3261"/>
                  <a:pt x="811" y="3261"/>
                </a:cubicBezTo>
                <a:cubicBezTo>
                  <a:pt x="810" y="3262"/>
                  <a:pt x="808" y="3263"/>
                  <a:pt x="806" y="3265"/>
                </a:cubicBezTo>
                <a:cubicBezTo>
                  <a:pt x="801" y="3269"/>
                  <a:pt x="800" y="3274"/>
                  <a:pt x="799" y="3277"/>
                </a:cubicBezTo>
                <a:cubicBezTo>
                  <a:pt x="799" y="3278"/>
                  <a:pt x="799" y="3279"/>
                  <a:pt x="799" y="3281"/>
                </a:cubicBezTo>
                <a:cubicBezTo>
                  <a:pt x="798" y="3282"/>
                  <a:pt x="798" y="3285"/>
                  <a:pt x="798" y="3288"/>
                </a:cubicBezTo>
                <a:cubicBezTo>
                  <a:pt x="797" y="3299"/>
                  <a:pt x="795" y="3306"/>
                  <a:pt x="793" y="3307"/>
                </a:cubicBezTo>
                <a:lnTo>
                  <a:pt x="790" y="3308"/>
                </a:lnTo>
                <a:cubicBezTo>
                  <a:pt x="786" y="3309"/>
                  <a:pt x="783" y="3311"/>
                  <a:pt x="781" y="3313"/>
                </a:cubicBezTo>
                <a:lnTo>
                  <a:pt x="770" y="3310"/>
                </a:lnTo>
                <a:cubicBezTo>
                  <a:pt x="766" y="3310"/>
                  <a:pt x="762" y="3312"/>
                  <a:pt x="760" y="3316"/>
                </a:cubicBezTo>
                <a:cubicBezTo>
                  <a:pt x="759" y="3320"/>
                  <a:pt x="762" y="3325"/>
                  <a:pt x="766" y="3326"/>
                </a:cubicBezTo>
                <a:cubicBezTo>
                  <a:pt x="772" y="3328"/>
                  <a:pt x="773" y="3329"/>
                  <a:pt x="773" y="3329"/>
                </a:cubicBezTo>
                <a:cubicBezTo>
                  <a:pt x="774" y="3338"/>
                  <a:pt x="769" y="3344"/>
                  <a:pt x="768" y="3345"/>
                </a:cubicBezTo>
                <a:cubicBezTo>
                  <a:pt x="768" y="3345"/>
                  <a:pt x="766" y="3345"/>
                  <a:pt x="765" y="3345"/>
                </a:cubicBezTo>
                <a:cubicBezTo>
                  <a:pt x="759" y="3345"/>
                  <a:pt x="755" y="3349"/>
                  <a:pt x="752" y="3353"/>
                </a:cubicBezTo>
                <a:lnTo>
                  <a:pt x="732" y="3374"/>
                </a:lnTo>
                <a:cubicBezTo>
                  <a:pt x="731" y="3375"/>
                  <a:pt x="729" y="3375"/>
                  <a:pt x="727" y="3375"/>
                </a:cubicBezTo>
                <a:cubicBezTo>
                  <a:pt x="724" y="3375"/>
                  <a:pt x="723" y="3374"/>
                  <a:pt x="723" y="3373"/>
                </a:cubicBezTo>
                <a:cubicBezTo>
                  <a:pt x="721" y="3369"/>
                  <a:pt x="721" y="3366"/>
                  <a:pt x="721" y="3365"/>
                </a:cubicBezTo>
                <a:cubicBezTo>
                  <a:pt x="719" y="3356"/>
                  <a:pt x="715" y="3354"/>
                  <a:pt x="707" y="3352"/>
                </a:cubicBezTo>
                <a:cubicBezTo>
                  <a:pt x="702" y="3351"/>
                  <a:pt x="697" y="3350"/>
                  <a:pt x="692" y="3350"/>
                </a:cubicBezTo>
                <a:cubicBezTo>
                  <a:pt x="685" y="3350"/>
                  <a:pt x="672" y="3351"/>
                  <a:pt x="662" y="3357"/>
                </a:cubicBezTo>
                <a:cubicBezTo>
                  <a:pt x="656" y="3360"/>
                  <a:pt x="654" y="3363"/>
                  <a:pt x="654" y="3365"/>
                </a:cubicBezTo>
                <a:cubicBezTo>
                  <a:pt x="653" y="3365"/>
                  <a:pt x="650" y="3366"/>
                  <a:pt x="639" y="3368"/>
                </a:cubicBezTo>
                <a:lnTo>
                  <a:pt x="601" y="3374"/>
                </a:lnTo>
                <a:cubicBezTo>
                  <a:pt x="597" y="3375"/>
                  <a:pt x="594" y="3379"/>
                  <a:pt x="594" y="3383"/>
                </a:cubicBezTo>
                <a:cubicBezTo>
                  <a:pt x="595" y="3387"/>
                  <a:pt x="598" y="3390"/>
                  <a:pt x="603" y="3391"/>
                </a:cubicBezTo>
                <a:cubicBezTo>
                  <a:pt x="603" y="3391"/>
                  <a:pt x="633" y="3389"/>
                  <a:pt x="646" y="3390"/>
                </a:cubicBezTo>
                <a:cubicBezTo>
                  <a:pt x="649" y="3390"/>
                  <a:pt x="650" y="3391"/>
                  <a:pt x="652" y="3392"/>
                </a:cubicBezTo>
                <a:cubicBezTo>
                  <a:pt x="654" y="3392"/>
                  <a:pt x="655" y="3393"/>
                  <a:pt x="658" y="3393"/>
                </a:cubicBezTo>
                <a:cubicBezTo>
                  <a:pt x="663" y="3393"/>
                  <a:pt x="667" y="3390"/>
                  <a:pt x="672" y="3385"/>
                </a:cubicBezTo>
                <a:cubicBezTo>
                  <a:pt x="677" y="3380"/>
                  <a:pt x="679" y="3377"/>
                  <a:pt x="681" y="3373"/>
                </a:cubicBezTo>
                <a:cubicBezTo>
                  <a:pt x="681" y="3373"/>
                  <a:pt x="682" y="3372"/>
                  <a:pt x="686" y="3372"/>
                </a:cubicBezTo>
                <a:cubicBezTo>
                  <a:pt x="692" y="3372"/>
                  <a:pt x="699" y="3380"/>
                  <a:pt x="702" y="3383"/>
                </a:cubicBezTo>
                <a:cubicBezTo>
                  <a:pt x="709" y="3390"/>
                  <a:pt x="721" y="3396"/>
                  <a:pt x="733" y="3396"/>
                </a:cubicBezTo>
                <a:cubicBezTo>
                  <a:pt x="731" y="3401"/>
                  <a:pt x="728" y="3406"/>
                  <a:pt x="725" y="3407"/>
                </a:cubicBezTo>
                <a:cubicBezTo>
                  <a:pt x="725" y="3407"/>
                  <a:pt x="722" y="3406"/>
                  <a:pt x="722" y="3406"/>
                </a:cubicBezTo>
                <a:cubicBezTo>
                  <a:pt x="713" y="3406"/>
                  <a:pt x="711" y="3415"/>
                  <a:pt x="709" y="3423"/>
                </a:cubicBezTo>
                <a:cubicBezTo>
                  <a:pt x="708" y="3427"/>
                  <a:pt x="707" y="3431"/>
                  <a:pt x="707" y="3433"/>
                </a:cubicBezTo>
                <a:cubicBezTo>
                  <a:pt x="706" y="3433"/>
                  <a:pt x="706" y="3433"/>
                  <a:pt x="706" y="3433"/>
                </a:cubicBezTo>
                <a:cubicBezTo>
                  <a:pt x="697" y="3436"/>
                  <a:pt x="698" y="3443"/>
                  <a:pt x="699" y="3448"/>
                </a:cubicBezTo>
                <a:cubicBezTo>
                  <a:pt x="699" y="3450"/>
                  <a:pt x="699" y="3451"/>
                  <a:pt x="700" y="3453"/>
                </a:cubicBezTo>
                <a:cubicBezTo>
                  <a:pt x="699" y="3453"/>
                  <a:pt x="699" y="3453"/>
                  <a:pt x="698" y="3454"/>
                </a:cubicBezTo>
                <a:cubicBezTo>
                  <a:pt x="695" y="3455"/>
                  <a:pt x="688" y="3457"/>
                  <a:pt x="688" y="3465"/>
                </a:cubicBezTo>
                <a:cubicBezTo>
                  <a:pt x="684" y="3471"/>
                  <a:pt x="682" y="3475"/>
                  <a:pt x="682" y="3476"/>
                </a:cubicBezTo>
                <a:cubicBezTo>
                  <a:pt x="681" y="3477"/>
                  <a:pt x="680" y="3479"/>
                  <a:pt x="680" y="3480"/>
                </a:cubicBezTo>
                <a:lnTo>
                  <a:pt x="680" y="3483"/>
                </a:lnTo>
                <a:cubicBezTo>
                  <a:pt x="679" y="3490"/>
                  <a:pt x="678" y="3493"/>
                  <a:pt x="676" y="3496"/>
                </a:cubicBezTo>
                <a:lnTo>
                  <a:pt x="674" y="3497"/>
                </a:lnTo>
                <a:cubicBezTo>
                  <a:pt x="669" y="3502"/>
                  <a:pt x="664" y="3507"/>
                  <a:pt x="658" y="3521"/>
                </a:cubicBezTo>
                <a:cubicBezTo>
                  <a:pt x="653" y="3531"/>
                  <a:pt x="648" y="3540"/>
                  <a:pt x="643" y="3547"/>
                </a:cubicBezTo>
                <a:cubicBezTo>
                  <a:pt x="642" y="3548"/>
                  <a:pt x="639" y="3549"/>
                  <a:pt x="631" y="3551"/>
                </a:cubicBezTo>
                <a:cubicBezTo>
                  <a:pt x="627" y="3552"/>
                  <a:pt x="624" y="3556"/>
                  <a:pt x="624" y="3560"/>
                </a:cubicBezTo>
                <a:cubicBezTo>
                  <a:pt x="625" y="3564"/>
                  <a:pt x="629" y="3567"/>
                  <a:pt x="632" y="3567"/>
                </a:cubicBezTo>
                <a:cubicBezTo>
                  <a:pt x="633" y="3567"/>
                  <a:pt x="634" y="3567"/>
                  <a:pt x="634" y="3567"/>
                </a:cubicBezTo>
                <a:cubicBezTo>
                  <a:pt x="632" y="3569"/>
                  <a:pt x="629" y="3572"/>
                  <a:pt x="628" y="3572"/>
                </a:cubicBezTo>
                <a:cubicBezTo>
                  <a:pt x="626" y="3573"/>
                  <a:pt x="612" y="3577"/>
                  <a:pt x="595" y="3582"/>
                </a:cubicBezTo>
                <a:cubicBezTo>
                  <a:pt x="571" y="3589"/>
                  <a:pt x="556" y="3593"/>
                  <a:pt x="548" y="3596"/>
                </a:cubicBezTo>
                <a:cubicBezTo>
                  <a:pt x="546" y="3597"/>
                  <a:pt x="544" y="3598"/>
                  <a:pt x="545" y="3598"/>
                </a:cubicBezTo>
                <a:lnTo>
                  <a:pt x="545" y="3598"/>
                </a:lnTo>
                <a:cubicBezTo>
                  <a:pt x="536" y="3601"/>
                  <a:pt x="536" y="3603"/>
                  <a:pt x="537" y="3607"/>
                </a:cubicBezTo>
                <a:cubicBezTo>
                  <a:pt x="537" y="3612"/>
                  <a:pt x="543" y="3615"/>
                  <a:pt x="547" y="3614"/>
                </a:cubicBezTo>
                <a:cubicBezTo>
                  <a:pt x="548" y="3613"/>
                  <a:pt x="550" y="3613"/>
                  <a:pt x="554" y="3612"/>
                </a:cubicBezTo>
                <a:cubicBezTo>
                  <a:pt x="566" y="3608"/>
                  <a:pt x="595" y="3600"/>
                  <a:pt x="613" y="3597"/>
                </a:cubicBezTo>
                <a:cubicBezTo>
                  <a:pt x="611" y="3602"/>
                  <a:pt x="609" y="3605"/>
                  <a:pt x="609" y="3609"/>
                </a:cubicBezTo>
                <a:cubicBezTo>
                  <a:pt x="606" y="3613"/>
                  <a:pt x="603" y="3616"/>
                  <a:pt x="601" y="3619"/>
                </a:cubicBezTo>
                <a:cubicBezTo>
                  <a:pt x="594" y="3628"/>
                  <a:pt x="589" y="3633"/>
                  <a:pt x="589" y="3642"/>
                </a:cubicBezTo>
                <a:cubicBezTo>
                  <a:pt x="589" y="3643"/>
                  <a:pt x="589" y="3646"/>
                  <a:pt x="590" y="3649"/>
                </a:cubicBezTo>
                <a:cubicBezTo>
                  <a:pt x="590" y="3652"/>
                  <a:pt x="591" y="3656"/>
                  <a:pt x="591" y="3657"/>
                </a:cubicBezTo>
                <a:cubicBezTo>
                  <a:pt x="590" y="3659"/>
                  <a:pt x="588" y="3660"/>
                  <a:pt x="584" y="3662"/>
                </a:cubicBezTo>
                <a:cubicBezTo>
                  <a:pt x="582" y="3663"/>
                  <a:pt x="580" y="3664"/>
                  <a:pt x="578" y="3665"/>
                </a:cubicBezTo>
                <a:lnTo>
                  <a:pt x="575" y="3667"/>
                </a:lnTo>
                <a:cubicBezTo>
                  <a:pt x="571" y="3670"/>
                  <a:pt x="569" y="3672"/>
                  <a:pt x="568" y="3678"/>
                </a:cubicBezTo>
                <a:cubicBezTo>
                  <a:pt x="568" y="3679"/>
                  <a:pt x="568" y="3681"/>
                  <a:pt x="567" y="3683"/>
                </a:cubicBezTo>
                <a:cubicBezTo>
                  <a:pt x="566" y="3688"/>
                  <a:pt x="562" y="3693"/>
                  <a:pt x="558" y="3698"/>
                </a:cubicBezTo>
                <a:cubicBezTo>
                  <a:pt x="555" y="3702"/>
                  <a:pt x="551" y="3707"/>
                  <a:pt x="549" y="3713"/>
                </a:cubicBezTo>
                <a:cubicBezTo>
                  <a:pt x="547" y="3718"/>
                  <a:pt x="546" y="3716"/>
                  <a:pt x="541" y="3715"/>
                </a:cubicBezTo>
                <a:cubicBezTo>
                  <a:pt x="539" y="3715"/>
                  <a:pt x="536" y="3715"/>
                  <a:pt x="503" y="3724"/>
                </a:cubicBezTo>
                <a:cubicBezTo>
                  <a:pt x="498" y="3726"/>
                  <a:pt x="496" y="3730"/>
                  <a:pt x="497" y="3734"/>
                </a:cubicBezTo>
                <a:cubicBezTo>
                  <a:pt x="498" y="3739"/>
                  <a:pt x="502" y="3741"/>
                  <a:pt x="507" y="3740"/>
                </a:cubicBezTo>
                <a:cubicBezTo>
                  <a:pt x="524" y="3736"/>
                  <a:pt x="537" y="3735"/>
                  <a:pt x="543" y="3735"/>
                </a:cubicBezTo>
                <a:cubicBezTo>
                  <a:pt x="542" y="3753"/>
                  <a:pt x="535" y="3756"/>
                  <a:pt x="526" y="3759"/>
                </a:cubicBezTo>
                <a:cubicBezTo>
                  <a:pt x="515" y="3762"/>
                  <a:pt x="512" y="3764"/>
                  <a:pt x="506" y="3767"/>
                </a:cubicBezTo>
                <a:lnTo>
                  <a:pt x="501" y="3769"/>
                </a:lnTo>
                <a:cubicBezTo>
                  <a:pt x="495" y="3772"/>
                  <a:pt x="485" y="3779"/>
                  <a:pt x="487" y="3787"/>
                </a:cubicBezTo>
                <a:cubicBezTo>
                  <a:pt x="488" y="3791"/>
                  <a:pt x="491" y="3795"/>
                  <a:pt x="498" y="3795"/>
                </a:cubicBezTo>
                <a:cubicBezTo>
                  <a:pt x="499" y="3795"/>
                  <a:pt x="500" y="3795"/>
                  <a:pt x="501" y="3795"/>
                </a:cubicBezTo>
                <a:cubicBezTo>
                  <a:pt x="504" y="3794"/>
                  <a:pt x="506" y="3794"/>
                  <a:pt x="508" y="3793"/>
                </a:cubicBezTo>
                <a:cubicBezTo>
                  <a:pt x="507" y="3795"/>
                  <a:pt x="507" y="3797"/>
                  <a:pt x="507" y="3798"/>
                </a:cubicBezTo>
                <a:cubicBezTo>
                  <a:pt x="507" y="3798"/>
                  <a:pt x="506" y="3798"/>
                  <a:pt x="506" y="3798"/>
                </a:cubicBezTo>
                <a:cubicBezTo>
                  <a:pt x="502" y="3797"/>
                  <a:pt x="498" y="3799"/>
                  <a:pt x="496" y="3803"/>
                </a:cubicBezTo>
                <a:cubicBezTo>
                  <a:pt x="493" y="3814"/>
                  <a:pt x="493" y="3814"/>
                  <a:pt x="482" y="3814"/>
                </a:cubicBezTo>
                <a:lnTo>
                  <a:pt x="473" y="3814"/>
                </a:lnTo>
                <a:cubicBezTo>
                  <a:pt x="447" y="3814"/>
                  <a:pt x="429" y="3830"/>
                  <a:pt x="428" y="3831"/>
                </a:cubicBezTo>
                <a:cubicBezTo>
                  <a:pt x="425" y="3834"/>
                  <a:pt x="425" y="3838"/>
                  <a:pt x="427" y="3841"/>
                </a:cubicBezTo>
                <a:cubicBezTo>
                  <a:pt x="429" y="3845"/>
                  <a:pt x="433" y="3846"/>
                  <a:pt x="437" y="3845"/>
                </a:cubicBezTo>
                <a:cubicBezTo>
                  <a:pt x="443" y="3843"/>
                  <a:pt x="462" y="3837"/>
                  <a:pt x="473" y="3836"/>
                </a:cubicBezTo>
                <a:cubicBezTo>
                  <a:pt x="473" y="3838"/>
                  <a:pt x="473" y="3841"/>
                  <a:pt x="473" y="3842"/>
                </a:cubicBezTo>
                <a:cubicBezTo>
                  <a:pt x="474" y="3845"/>
                  <a:pt x="475" y="3846"/>
                  <a:pt x="476" y="3848"/>
                </a:cubicBezTo>
                <a:cubicBezTo>
                  <a:pt x="476" y="3849"/>
                  <a:pt x="475" y="3849"/>
                  <a:pt x="475" y="3850"/>
                </a:cubicBezTo>
                <a:cubicBezTo>
                  <a:pt x="468" y="3856"/>
                  <a:pt x="462" y="3862"/>
                  <a:pt x="460" y="3865"/>
                </a:cubicBezTo>
                <a:lnTo>
                  <a:pt x="442" y="3875"/>
                </a:lnTo>
                <a:cubicBezTo>
                  <a:pt x="438" y="3877"/>
                  <a:pt x="436" y="3881"/>
                  <a:pt x="438" y="3885"/>
                </a:cubicBezTo>
                <a:cubicBezTo>
                  <a:pt x="440" y="3890"/>
                  <a:pt x="445" y="3891"/>
                  <a:pt x="449" y="3889"/>
                </a:cubicBezTo>
                <a:lnTo>
                  <a:pt x="449" y="3889"/>
                </a:lnTo>
                <a:cubicBezTo>
                  <a:pt x="447" y="3891"/>
                  <a:pt x="445" y="3894"/>
                  <a:pt x="444" y="3898"/>
                </a:cubicBezTo>
                <a:lnTo>
                  <a:pt x="452" y="3900"/>
                </a:lnTo>
                <a:lnTo>
                  <a:pt x="452" y="3900"/>
                </a:lnTo>
                <a:lnTo>
                  <a:pt x="444" y="3901"/>
                </a:lnTo>
                <a:cubicBezTo>
                  <a:pt x="444" y="3900"/>
                  <a:pt x="445" y="3899"/>
                  <a:pt x="445" y="3899"/>
                </a:cubicBezTo>
                <a:cubicBezTo>
                  <a:pt x="445" y="3899"/>
                  <a:pt x="444" y="3899"/>
                  <a:pt x="443" y="3900"/>
                </a:cubicBezTo>
                <a:lnTo>
                  <a:pt x="439" y="3902"/>
                </a:lnTo>
                <a:cubicBezTo>
                  <a:pt x="434" y="3904"/>
                  <a:pt x="427" y="3908"/>
                  <a:pt x="420" y="3912"/>
                </a:cubicBezTo>
                <a:cubicBezTo>
                  <a:pt x="411" y="3917"/>
                  <a:pt x="403" y="3921"/>
                  <a:pt x="397" y="3923"/>
                </a:cubicBezTo>
                <a:cubicBezTo>
                  <a:pt x="387" y="3927"/>
                  <a:pt x="372" y="3937"/>
                  <a:pt x="371" y="3937"/>
                </a:cubicBezTo>
                <a:cubicBezTo>
                  <a:pt x="368" y="3939"/>
                  <a:pt x="366" y="3944"/>
                  <a:pt x="368" y="3947"/>
                </a:cubicBezTo>
                <a:cubicBezTo>
                  <a:pt x="370" y="3951"/>
                  <a:pt x="374" y="3953"/>
                  <a:pt x="378" y="3952"/>
                </a:cubicBezTo>
                <a:cubicBezTo>
                  <a:pt x="379" y="3951"/>
                  <a:pt x="393" y="3947"/>
                  <a:pt x="405" y="3943"/>
                </a:cubicBezTo>
                <a:cubicBezTo>
                  <a:pt x="400" y="3949"/>
                  <a:pt x="396" y="3956"/>
                  <a:pt x="395" y="3962"/>
                </a:cubicBezTo>
                <a:cubicBezTo>
                  <a:pt x="391" y="3964"/>
                  <a:pt x="389" y="3968"/>
                  <a:pt x="391" y="3972"/>
                </a:cubicBezTo>
                <a:cubicBezTo>
                  <a:pt x="393" y="3976"/>
                  <a:pt x="398" y="3978"/>
                  <a:pt x="402" y="3976"/>
                </a:cubicBezTo>
                <a:cubicBezTo>
                  <a:pt x="405" y="3975"/>
                  <a:pt x="412" y="3972"/>
                  <a:pt x="417" y="3971"/>
                </a:cubicBezTo>
                <a:cubicBezTo>
                  <a:pt x="418" y="3975"/>
                  <a:pt x="410" y="3988"/>
                  <a:pt x="404" y="3991"/>
                </a:cubicBezTo>
                <a:cubicBezTo>
                  <a:pt x="394" y="3994"/>
                  <a:pt x="392" y="3995"/>
                  <a:pt x="388" y="4002"/>
                </a:cubicBezTo>
                <a:cubicBezTo>
                  <a:pt x="388" y="4003"/>
                  <a:pt x="387" y="4004"/>
                  <a:pt x="386" y="4006"/>
                </a:cubicBezTo>
                <a:cubicBezTo>
                  <a:pt x="384" y="4009"/>
                  <a:pt x="382" y="4013"/>
                  <a:pt x="380" y="4017"/>
                </a:cubicBezTo>
                <a:lnTo>
                  <a:pt x="369" y="4005"/>
                </a:lnTo>
                <a:cubicBezTo>
                  <a:pt x="366" y="4002"/>
                  <a:pt x="361" y="4002"/>
                  <a:pt x="358" y="4005"/>
                </a:cubicBezTo>
                <a:cubicBezTo>
                  <a:pt x="355" y="4008"/>
                  <a:pt x="354" y="4013"/>
                  <a:pt x="357" y="4016"/>
                </a:cubicBezTo>
                <a:cubicBezTo>
                  <a:pt x="364" y="4024"/>
                  <a:pt x="369" y="4034"/>
                  <a:pt x="367" y="4036"/>
                </a:cubicBezTo>
                <a:cubicBezTo>
                  <a:pt x="364" y="4043"/>
                  <a:pt x="354" y="4053"/>
                  <a:pt x="347" y="4059"/>
                </a:cubicBezTo>
                <a:cubicBezTo>
                  <a:pt x="344" y="4062"/>
                  <a:pt x="342" y="4065"/>
                  <a:pt x="340" y="4066"/>
                </a:cubicBezTo>
                <a:cubicBezTo>
                  <a:pt x="339" y="4068"/>
                  <a:pt x="336" y="4069"/>
                  <a:pt x="333" y="4070"/>
                </a:cubicBezTo>
                <a:cubicBezTo>
                  <a:pt x="329" y="4072"/>
                  <a:pt x="324" y="4073"/>
                  <a:pt x="320" y="4078"/>
                </a:cubicBezTo>
                <a:cubicBezTo>
                  <a:pt x="318" y="4080"/>
                  <a:pt x="316" y="4082"/>
                  <a:pt x="315" y="4084"/>
                </a:cubicBezTo>
                <a:cubicBezTo>
                  <a:pt x="314" y="4087"/>
                  <a:pt x="313" y="4088"/>
                  <a:pt x="310" y="4090"/>
                </a:cubicBezTo>
                <a:lnTo>
                  <a:pt x="308" y="4091"/>
                </a:lnTo>
                <a:cubicBezTo>
                  <a:pt x="304" y="4093"/>
                  <a:pt x="302" y="4094"/>
                  <a:pt x="300" y="4098"/>
                </a:cubicBezTo>
                <a:lnTo>
                  <a:pt x="299" y="4100"/>
                </a:lnTo>
                <a:cubicBezTo>
                  <a:pt x="297" y="4103"/>
                  <a:pt x="296" y="4105"/>
                  <a:pt x="296" y="4107"/>
                </a:cubicBezTo>
                <a:cubicBezTo>
                  <a:pt x="295" y="4108"/>
                  <a:pt x="294" y="4108"/>
                  <a:pt x="293" y="4109"/>
                </a:cubicBezTo>
                <a:cubicBezTo>
                  <a:pt x="282" y="4114"/>
                  <a:pt x="277" y="4121"/>
                  <a:pt x="274" y="4125"/>
                </a:cubicBezTo>
                <a:cubicBezTo>
                  <a:pt x="273" y="4126"/>
                  <a:pt x="272" y="4127"/>
                  <a:pt x="272" y="4128"/>
                </a:cubicBezTo>
                <a:cubicBezTo>
                  <a:pt x="268" y="4131"/>
                  <a:pt x="256" y="4140"/>
                  <a:pt x="256" y="4140"/>
                </a:cubicBezTo>
                <a:cubicBezTo>
                  <a:pt x="252" y="4143"/>
                  <a:pt x="251" y="4146"/>
                  <a:pt x="253" y="4150"/>
                </a:cubicBezTo>
                <a:cubicBezTo>
                  <a:pt x="253" y="4151"/>
                  <a:pt x="252" y="4154"/>
                  <a:pt x="249" y="4157"/>
                </a:cubicBezTo>
                <a:cubicBezTo>
                  <a:pt x="248" y="4158"/>
                  <a:pt x="247" y="4158"/>
                  <a:pt x="247" y="4158"/>
                </a:cubicBezTo>
                <a:cubicBezTo>
                  <a:pt x="237" y="4157"/>
                  <a:pt x="231" y="4159"/>
                  <a:pt x="227" y="4163"/>
                </a:cubicBezTo>
                <a:cubicBezTo>
                  <a:pt x="225" y="4166"/>
                  <a:pt x="223" y="4169"/>
                  <a:pt x="223" y="4175"/>
                </a:cubicBezTo>
                <a:lnTo>
                  <a:pt x="224" y="4178"/>
                </a:lnTo>
                <a:cubicBezTo>
                  <a:pt x="224" y="4179"/>
                  <a:pt x="224" y="4180"/>
                  <a:pt x="224" y="4180"/>
                </a:cubicBezTo>
                <a:cubicBezTo>
                  <a:pt x="224" y="4180"/>
                  <a:pt x="223" y="4181"/>
                  <a:pt x="218" y="4182"/>
                </a:cubicBezTo>
                <a:cubicBezTo>
                  <a:pt x="208" y="4185"/>
                  <a:pt x="202" y="4188"/>
                  <a:pt x="199" y="4189"/>
                </a:cubicBezTo>
                <a:lnTo>
                  <a:pt x="139" y="4179"/>
                </a:lnTo>
                <a:cubicBezTo>
                  <a:pt x="135" y="4178"/>
                  <a:pt x="131" y="4181"/>
                  <a:pt x="130" y="4186"/>
                </a:cubicBezTo>
                <a:cubicBezTo>
                  <a:pt x="130" y="4190"/>
                  <a:pt x="133" y="4194"/>
                  <a:pt x="137" y="4195"/>
                </a:cubicBezTo>
                <a:cubicBezTo>
                  <a:pt x="174" y="4200"/>
                  <a:pt x="186" y="4204"/>
                  <a:pt x="190" y="4206"/>
                </a:cubicBezTo>
                <a:lnTo>
                  <a:pt x="190" y="4206"/>
                </a:lnTo>
                <a:cubicBezTo>
                  <a:pt x="189" y="4207"/>
                  <a:pt x="187" y="4208"/>
                  <a:pt x="184" y="4208"/>
                </a:cubicBezTo>
                <a:cubicBezTo>
                  <a:pt x="178" y="4210"/>
                  <a:pt x="172" y="4212"/>
                  <a:pt x="169" y="4214"/>
                </a:cubicBezTo>
                <a:lnTo>
                  <a:pt x="92" y="4209"/>
                </a:lnTo>
                <a:cubicBezTo>
                  <a:pt x="87" y="4209"/>
                  <a:pt x="84" y="4213"/>
                  <a:pt x="83" y="4217"/>
                </a:cubicBezTo>
                <a:cubicBezTo>
                  <a:pt x="83" y="4221"/>
                  <a:pt x="87" y="4225"/>
                  <a:pt x="91" y="4226"/>
                </a:cubicBezTo>
                <a:cubicBezTo>
                  <a:pt x="114" y="4227"/>
                  <a:pt x="141" y="4231"/>
                  <a:pt x="150" y="4234"/>
                </a:cubicBezTo>
                <a:cubicBezTo>
                  <a:pt x="150" y="4236"/>
                  <a:pt x="148" y="4238"/>
                  <a:pt x="142" y="4241"/>
                </a:cubicBezTo>
                <a:cubicBezTo>
                  <a:pt x="135" y="4243"/>
                  <a:pt x="130" y="4247"/>
                  <a:pt x="129" y="4252"/>
                </a:cubicBezTo>
                <a:cubicBezTo>
                  <a:pt x="128" y="4254"/>
                  <a:pt x="128" y="4256"/>
                  <a:pt x="128" y="4258"/>
                </a:cubicBezTo>
                <a:cubicBezTo>
                  <a:pt x="126" y="4261"/>
                  <a:pt x="125" y="4263"/>
                  <a:pt x="124" y="4263"/>
                </a:cubicBezTo>
                <a:lnTo>
                  <a:pt x="110" y="4266"/>
                </a:lnTo>
                <a:cubicBezTo>
                  <a:pt x="106" y="4266"/>
                  <a:pt x="103" y="4270"/>
                  <a:pt x="103" y="4274"/>
                </a:cubicBezTo>
                <a:cubicBezTo>
                  <a:pt x="103" y="4277"/>
                  <a:pt x="106" y="4281"/>
                  <a:pt x="110" y="4282"/>
                </a:cubicBezTo>
                <a:cubicBezTo>
                  <a:pt x="111" y="4282"/>
                  <a:pt x="113" y="4283"/>
                  <a:pt x="115" y="4283"/>
                </a:cubicBezTo>
                <a:cubicBezTo>
                  <a:pt x="114" y="4284"/>
                  <a:pt x="113" y="4285"/>
                  <a:pt x="112" y="4286"/>
                </a:cubicBezTo>
                <a:cubicBezTo>
                  <a:pt x="106" y="4291"/>
                  <a:pt x="98" y="4298"/>
                  <a:pt x="93" y="4300"/>
                </a:cubicBezTo>
                <a:cubicBezTo>
                  <a:pt x="82" y="4303"/>
                  <a:pt x="69" y="4308"/>
                  <a:pt x="69" y="4308"/>
                </a:cubicBezTo>
                <a:cubicBezTo>
                  <a:pt x="65" y="4309"/>
                  <a:pt x="63" y="4313"/>
                  <a:pt x="64" y="4317"/>
                </a:cubicBezTo>
                <a:cubicBezTo>
                  <a:pt x="65" y="4321"/>
                  <a:pt x="68" y="4324"/>
                  <a:pt x="72" y="4324"/>
                </a:cubicBezTo>
                <a:lnTo>
                  <a:pt x="91" y="4324"/>
                </a:lnTo>
                <a:cubicBezTo>
                  <a:pt x="88" y="4327"/>
                  <a:pt x="85" y="4329"/>
                  <a:pt x="83" y="4329"/>
                </a:cubicBezTo>
                <a:cubicBezTo>
                  <a:pt x="74" y="4330"/>
                  <a:pt x="66" y="4329"/>
                  <a:pt x="66" y="4329"/>
                </a:cubicBezTo>
                <a:cubicBezTo>
                  <a:pt x="62" y="4330"/>
                  <a:pt x="58" y="4332"/>
                  <a:pt x="57" y="4336"/>
                </a:cubicBezTo>
                <a:cubicBezTo>
                  <a:pt x="57" y="4340"/>
                  <a:pt x="59" y="4344"/>
                  <a:pt x="63" y="4345"/>
                </a:cubicBezTo>
                <a:cubicBezTo>
                  <a:pt x="64" y="4346"/>
                  <a:pt x="65" y="4346"/>
                  <a:pt x="67" y="4346"/>
                </a:cubicBezTo>
                <a:lnTo>
                  <a:pt x="65" y="4348"/>
                </a:lnTo>
                <a:cubicBezTo>
                  <a:pt x="63" y="4349"/>
                  <a:pt x="62" y="4351"/>
                  <a:pt x="62" y="4354"/>
                </a:cubicBezTo>
                <a:cubicBezTo>
                  <a:pt x="62" y="4356"/>
                  <a:pt x="63" y="4358"/>
                  <a:pt x="65" y="4360"/>
                </a:cubicBezTo>
                <a:cubicBezTo>
                  <a:pt x="65" y="4360"/>
                  <a:pt x="65" y="4360"/>
                  <a:pt x="65" y="4360"/>
                </a:cubicBezTo>
                <a:lnTo>
                  <a:pt x="59" y="4363"/>
                </a:lnTo>
                <a:cubicBezTo>
                  <a:pt x="56" y="4365"/>
                  <a:pt x="54" y="4368"/>
                  <a:pt x="55" y="4372"/>
                </a:cubicBezTo>
                <a:lnTo>
                  <a:pt x="56" y="4381"/>
                </a:lnTo>
                <a:cubicBezTo>
                  <a:pt x="54" y="4386"/>
                  <a:pt x="47" y="4396"/>
                  <a:pt x="38" y="4404"/>
                </a:cubicBezTo>
                <a:cubicBezTo>
                  <a:pt x="27" y="4416"/>
                  <a:pt x="26" y="4416"/>
                  <a:pt x="16" y="4428"/>
                </a:cubicBezTo>
                <a:cubicBezTo>
                  <a:pt x="7" y="4440"/>
                  <a:pt x="3" y="4451"/>
                  <a:pt x="1" y="4459"/>
                </a:cubicBezTo>
                <a:cubicBezTo>
                  <a:pt x="0" y="4461"/>
                  <a:pt x="0" y="4463"/>
                  <a:pt x="1" y="4465"/>
                </a:cubicBezTo>
                <a:cubicBezTo>
                  <a:pt x="2" y="4467"/>
                  <a:pt x="4" y="4469"/>
                  <a:pt x="6" y="4470"/>
                </a:cubicBezTo>
                <a:cubicBezTo>
                  <a:pt x="7" y="4470"/>
                  <a:pt x="9" y="4470"/>
                  <a:pt x="10" y="4470"/>
                </a:cubicBezTo>
                <a:cubicBezTo>
                  <a:pt x="14" y="4470"/>
                  <a:pt x="16" y="4468"/>
                  <a:pt x="19" y="4466"/>
                </a:cubicBezTo>
                <a:lnTo>
                  <a:pt x="20" y="4467"/>
                </a:lnTo>
                <a:cubicBezTo>
                  <a:pt x="20" y="4469"/>
                  <a:pt x="21" y="4474"/>
                  <a:pt x="21" y="4476"/>
                </a:cubicBezTo>
                <a:cubicBezTo>
                  <a:pt x="21" y="4494"/>
                  <a:pt x="22" y="4502"/>
                  <a:pt x="28" y="4515"/>
                </a:cubicBezTo>
                <a:cubicBezTo>
                  <a:pt x="29" y="4517"/>
                  <a:pt x="30" y="4519"/>
                  <a:pt x="30" y="4521"/>
                </a:cubicBezTo>
                <a:cubicBezTo>
                  <a:pt x="31" y="4524"/>
                  <a:pt x="33" y="4531"/>
                  <a:pt x="41" y="4531"/>
                </a:cubicBezTo>
                <a:cubicBezTo>
                  <a:pt x="45" y="4531"/>
                  <a:pt x="48" y="4529"/>
                  <a:pt x="57" y="4524"/>
                </a:cubicBezTo>
                <a:cubicBezTo>
                  <a:pt x="57" y="4524"/>
                  <a:pt x="60" y="4525"/>
                  <a:pt x="61" y="4526"/>
                </a:cubicBezTo>
                <a:cubicBezTo>
                  <a:pt x="69" y="4531"/>
                  <a:pt x="81" y="4539"/>
                  <a:pt x="108" y="4535"/>
                </a:cubicBezTo>
                <a:lnTo>
                  <a:pt x="117" y="4534"/>
                </a:lnTo>
                <a:cubicBezTo>
                  <a:pt x="157" y="4529"/>
                  <a:pt x="207" y="4523"/>
                  <a:pt x="274" y="4457"/>
                </a:cubicBezTo>
                <a:cubicBezTo>
                  <a:pt x="312" y="4419"/>
                  <a:pt x="343" y="4380"/>
                  <a:pt x="366" y="4351"/>
                </a:cubicBezTo>
                <a:cubicBezTo>
                  <a:pt x="380" y="4333"/>
                  <a:pt x="394" y="4315"/>
                  <a:pt x="398" y="4313"/>
                </a:cubicBezTo>
                <a:lnTo>
                  <a:pt x="410" y="4311"/>
                </a:lnTo>
                <a:cubicBezTo>
                  <a:pt x="412" y="4311"/>
                  <a:pt x="414" y="4309"/>
                  <a:pt x="416" y="4307"/>
                </a:cubicBezTo>
                <a:cubicBezTo>
                  <a:pt x="417" y="4305"/>
                  <a:pt x="417" y="4302"/>
                  <a:pt x="416" y="4300"/>
                </a:cubicBezTo>
                <a:lnTo>
                  <a:pt x="414" y="4296"/>
                </a:lnTo>
                <a:cubicBezTo>
                  <a:pt x="421" y="4288"/>
                  <a:pt x="437" y="4272"/>
                  <a:pt x="448" y="4261"/>
                </a:cubicBezTo>
                <a:cubicBezTo>
                  <a:pt x="451" y="4259"/>
                  <a:pt x="457" y="4253"/>
                  <a:pt x="464" y="4247"/>
                </a:cubicBezTo>
                <a:cubicBezTo>
                  <a:pt x="506" y="4208"/>
                  <a:pt x="533" y="4182"/>
                  <a:pt x="543" y="4171"/>
                </a:cubicBezTo>
                <a:cubicBezTo>
                  <a:pt x="549" y="4178"/>
                  <a:pt x="559" y="4201"/>
                  <a:pt x="565" y="4225"/>
                </a:cubicBezTo>
                <a:cubicBezTo>
                  <a:pt x="567" y="4230"/>
                  <a:pt x="571" y="4232"/>
                  <a:pt x="575" y="4231"/>
                </a:cubicBezTo>
                <a:cubicBezTo>
                  <a:pt x="580" y="4230"/>
                  <a:pt x="582" y="4226"/>
                  <a:pt x="581" y="4221"/>
                </a:cubicBezTo>
                <a:lnTo>
                  <a:pt x="575" y="4192"/>
                </a:lnTo>
                <a:lnTo>
                  <a:pt x="575" y="4193"/>
                </a:lnTo>
                <a:cubicBezTo>
                  <a:pt x="576" y="4197"/>
                  <a:pt x="581" y="4199"/>
                  <a:pt x="585" y="4197"/>
                </a:cubicBezTo>
                <a:cubicBezTo>
                  <a:pt x="589" y="4196"/>
                  <a:pt x="591" y="4192"/>
                  <a:pt x="590" y="4188"/>
                </a:cubicBezTo>
                <a:lnTo>
                  <a:pt x="579" y="4143"/>
                </a:lnTo>
                <a:lnTo>
                  <a:pt x="600" y="4170"/>
                </a:lnTo>
                <a:cubicBezTo>
                  <a:pt x="603" y="4174"/>
                  <a:pt x="608" y="4174"/>
                  <a:pt x="612" y="4172"/>
                </a:cubicBezTo>
                <a:cubicBezTo>
                  <a:pt x="615" y="4169"/>
                  <a:pt x="616" y="4165"/>
                  <a:pt x="614" y="4161"/>
                </a:cubicBezTo>
                <a:lnTo>
                  <a:pt x="612" y="4158"/>
                </a:lnTo>
                <a:cubicBezTo>
                  <a:pt x="613" y="4158"/>
                  <a:pt x="614" y="4158"/>
                  <a:pt x="614" y="4157"/>
                </a:cubicBezTo>
                <a:cubicBezTo>
                  <a:pt x="618" y="4155"/>
                  <a:pt x="619" y="4150"/>
                  <a:pt x="617" y="4146"/>
                </a:cubicBezTo>
                <a:lnTo>
                  <a:pt x="613" y="4139"/>
                </a:lnTo>
                <a:cubicBezTo>
                  <a:pt x="615" y="4139"/>
                  <a:pt x="617" y="4139"/>
                  <a:pt x="618" y="4138"/>
                </a:cubicBezTo>
                <a:cubicBezTo>
                  <a:pt x="622" y="4137"/>
                  <a:pt x="624" y="4133"/>
                  <a:pt x="623" y="4129"/>
                </a:cubicBezTo>
                <a:lnTo>
                  <a:pt x="613" y="4092"/>
                </a:lnTo>
                <a:lnTo>
                  <a:pt x="621" y="4084"/>
                </a:lnTo>
                <a:lnTo>
                  <a:pt x="638" y="4111"/>
                </a:lnTo>
                <a:cubicBezTo>
                  <a:pt x="640" y="4115"/>
                  <a:pt x="645" y="4116"/>
                  <a:pt x="648" y="4114"/>
                </a:cubicBezTo>
                <a:cubicBezTo>
                  <a:pt x="652" y="4112"/>
                  <a:pt x="654" y="4108"/>
                  <a:pt x="652" y="4104"/>
                </a:cubicBezTo>
                <a:lnTo>
                  <a:pt x="650" y="4099"/>
                </a:lnTo>
                <a:cubicBezTo>
                  <a:pt x="651" y="4099"/>
                  <a:pt x="651" y="4098"/>
                  <a:pt x="652" y="4098"/>
                </a:cubicBezTo>
                <a:cubicBezTo>
                  <a:pt x="655" y="4096"/>
                  <a:pt x="657" y="4092"/>
                  <a:pt x="656" y="4089"/>
                </a:cubicBezTo>
                <a:lnTo>
                  <a:pt x="646" y="4059"/>
                </a:lnTo>
                <a:cubicBezTo>
                  <a:pt x="660" y="4045"/>
                  <a:pt x="707" y="3991"/>
                  <a:pt x="738" y="3930"/>
                </a:cubicBezTo>
                <a:cubicBezTo>
                  <a:pt x="749" y="3910"/>
                  <a:pt x="758" y="3890"/>
                  <a:pt x="767" y="3872"/>
                </a:cubicBezTo>
                <a:cubicBezTo>
                  <a:pt x="777" y="3852"/>
                  <a:pt x="787" y="3833"/>
                  <a:pt x="796" y="3815"/>
                </a:cubicBezTo>
                <a:cubicBezTo>
                  <a:pt x="802" y="3804"/>
                  <a:pt x="808" y="3793"/>
                  <a:pt x="814" y="3782"/>
                </a:cubicBezTo>
                <a:cubicBezTo>
                  <a:pt x="819" y="3772"/>
                  <a:pt x="825" y="3762"/>
                  <a:pt x="830" y="3753"/>
                </a:cubicBezTo>
                <a:cubicBezTo>
                  <a:pt x="847" y="3720"/>
                  <a:pt x="866" y="3679"/>
                  <a:pt x="879" y="3653"/>
                </a:cubicBezTo>
                <a:cubicBezTo>
                  <a:pt x="885" y="3640"/>
                  <a:pt x="890" y="3630"/>
                  <a:pt x="891" y="3627"/>
                </a:cubicBezTo>
                <a:cubicBezTo>
                  <a:pt x="894" y="3623"/>
                  <a:pt x="894" y="3622"/>
                  <a:pt x="895" y="3621"/>
                </a:cubicBezTo>
                <a:cubicBezTo>
                  <a:pt x="897" y="3619"/>
                  <a:pt x="898" y="3618"/>
                  <a:pt x="901" y="3613"/>
                </a:cubicBezTo>
                <a:cubicBezTo>
                  <a:pt x="901" y="3611"/>
                  <a:pt x="902" y="3610"/>
                  <a:pt x="903" y="3608"/>
                </a:cubicBezTo>
                <a:lnTo>
                  <a:pt x="908" y="3620"/>
                </a:lnTo>
                <a:cubicBezTo>
                  <a:pt x="910" y="3624"/>
                  <a:pt x="914" y="3626"/>
                  <a:pt x="918" y="3625"/>
                </a:cubicBezTo>
                <a:cubicBezTo>
                  <a:pt x="922" y="3624"/>
                  <a:pt x="924" y="3620"/>
                  <a:pt x="924" y="3615"/>
                </a:cubicBezTo>
                <a:cubicBezTo>
                  <a:pt x="922" y="3608"/>
                  <a:pt x="918" y="3588"/>
                  <a:pt x="918" y="3581"/>
                </a:cubicBezTo>
                <a:cubicBezTo>
                  <a:pt x="918" y="3577"/>
                  <a:pt x="920" y="3566"/>
                  <a:pt x="923" y="3554"/>
                </a:cubicBezTo>
                <a:cubicBezTo>
                  <a:pt x="924" y="3557"/>
                  <a:pt x="925" y="3559"/>
                  <a:pt x="925" y="3562"/>
                </a:cubicBezTo>
                <a:cubicBezTo>
                  <a:pt x="930" y="3577"/>
                  <a:pt x="934" y="3589"/>
                  <a:pt x="934" y="3589"/>
                </a:cubicBezTo>
                <a:cubicBezTo>
                  <a:pt x="935" y="3593"/>
                  <a:pt x="940" y="3595"/>
                  <a:pt x="944" y="3594"/>
                </a:cubicBezTo>
                <a:cubicBezTo>
                  <a:pt x="948" y="3593"/>
                  <a:pt x="951" y="3588"/>
                  <a:pt x="950" y="3584"/>
                </a:cubicBezTo>
                <a:cubicBezTo>
                  <a:pt x="950" y="3584"/>
                  <a:pt x="937" y="3537"/>
                  <a:pt x="931" y="3517"/>
                </a:cubicBezTo>
                <a:cubicBezTo>
                  <a:pt x="930" y="3510"/>
                  <a:pt x="930" y="3507"/>
                  <a:pt x="930" y="3506"/>
                </a:cubicBezTo>
                <a:cubicBezTo>
                  <a:pt x="932" y="3505"/>
                  <a:pt x="933" y="3504"/>
                  <a:pt x="934" y="3502"/>
                </a:cubicBezTo>
                <a:cubicBezTo>
                  <a:pt x="935" y="3500"/>
                  <a:pt x="936" y="3497"/>
                  <a:pt x="934" y="3495"/>
                </a:cubicBezTo>
                <a:cubicBezTo>
                  <a:pt x="934" y="3495"/>
                  <a:pt x="928" y="3482"/>
                  <a:pt x="924" y="3469"/>
                </a:cubicBezTo>
                <a:cubicBezTo>
                  <a:pt x="925" y="3469"/>
                  <a:pt x="927" y="3468"/>
                  <a:pt x="927" y="3467"/>
                </a:cubicBezTo>
                <a:cubicBezTo>
                  <a:pt x="930" y="3463"/>
                  <a:pt x="928" y="3458"/>
                  <a:pt x="927" y="3454"/>
                </a:cubicBezTo>
                <a:cubicBezTo>
                  <a:pt x="923" y="3444"/>
                  <a:pt x="929" y="3419"/>
                  <a:pt x="935" y="3416"/>
                </a:cubicBezTo>
                <a:cubicBezTo>
                  <a:pt x="943" y="3412"/>
                  <a:pt x="949" y="3410"/>
                  <a:pt x="950" y="3409"/>
                </a:cubicBezTo>
                <a:cubicBezTo>
                  <a:pt x="951" y="3409"/>
                  <a:pt x="951" y="3409"/>
                  <a:pt x="951" y="3409"/>
                </a:cubicBezTo>
                <a:cubicBezTo>
                  <a:pt x="951" y="3409"/>
                  <a:pt x="952" y="3409"/>
                  <a:pt x="952" y="3408"/>
                </a:cubicBezTo>
                <a:cubicBezTo>
                  <a:pt x="954" y="3407"/>
                  <a:pt x="956" y="3405"/>
                  <a:pt x="956" y="3403"/>
                </a:cubicBezTo>
                <a:cubicBezTo>
                  <a:pt x="956" y="3401"/>
                  <a:pt x="956" y="3400"/>
                  <a:pt x="956" y="3399"/>
                </a:cubicBezTo>
                <a:cubicBezTo>
                  <a:pt x="956" y="3398"/>
                  <a:pt x="955" y="3397"/>
                  <a:pt x="955" y="3397"/>
                </a:cubicBezTo>
                <a:cubicBezTo>
                  <a:pt x="955" y="3396"/>
                  <a:pt x="956" y="3395"/>
                  <a:pt x="956" y="3394"/>
                </a:cubicBezTo>
                <a:cubicBezTo>
                  <a:pt x="963" y="3379"/>
                  <a:pt x="968" y="3374"/>
                  <a:pt x="972" y="3372"/>
                </a:cubicBezTo>
                <a:cubicBezTo>
                  <a:pt x="975" y="3370"/>
                  <a:pt x="983" y="3365"/>
                  <a:pt x="991" y="3359"/>
                </a:cubicBezTo>
                <a:cubicBezTo>
                  <a:pt x="999" y="3353"/>
                  <a:pt x="1009" y="3346"/>
                  <a:pt x="1015" y="3342"/>
                </a:cubicBezTo>
                <a:cubicBezTo>
                  <a:pt x="1020" y="3338"/>
                  <a:pt x="1024" y="3336"/>
                  <a:pt x="1027" y="3335"/>
                </a:cubicBezTo>
                <a:cubicBezTo>
                  <a:pt x="1031" y="3332"/>
                  <a:pt x="1035" y="3330"/>
                  <a:pt x="1039" y="3326"/>
                </a:cubicBezTo>
                <a:cubicBezTo>
                  <a:pt x="1046" y="3321"/>
                  <a:pt x="1047" y="3319"/>
                  <a:pt x="1049" y="3312"/>
                </a:cubicBezTo>
                <a:cubicBezTo>
                  <a:pt x="1050" y="3310"/>
                  <a:pt x="1050" y="3308"/>
                  <a:pt x="1051" y="3306"/>
                </a:cubicBezTo>
                <a:cubicBezTo>
                  <a:pt x="1054" y="3299"/>
                  <a:pt x="1056" y="3297"/>
                  <a:pt x="1058" y="3294"/>
                </a:cubicBezTo>
                <a:cubicBezTo>
                  <a:pt x="1060" y="3293"/>
                  <a:pt x="1061" y="3291"/>
                  <a:pt x="1063" y="3289"/>
                </a:cubicBezTo>
                <a:cubicBezTo>
                  <a:pt x="1064" y="3288"/>
                  <a:pt x="1064" y="3287"/>
                  <a:pt x="1065" y="3286"/>
                </a:cubicBezTo>
                <a:cubicBezTo>
                  <a:pt x="1065" y="3290"/>
                  <a:pt x="1064" y="3295"/>
                  <a:pt x="1061" y="3304"/>
                </a:cubicBezTo>
                <a:lnTo>
                  <a:pt x="1057" y="3317"/>
                </a:lnTo>
                <a:cubicBezTo>
                  <a:pt x="1057" y="3317"/>
                  <a:pt x="1057" y="3317"/>
                  <a:pt x="1057" y="3317"/>
                </a:cubicBezTo>
                <a:lnTo>
                  <a:pt x="1057" y="3317"/>
                </a:lnTo>
                <a:lnTo>
                  <a:pt x="1057" y="3317"/>
                </a:lnTo>
                <a:cubicBezTo>
                  <a:pt x="1056" y="3321"/>
                  <a:pt x="1058" y="3326"/>
                  <a:pt x="1062" y="3327"/>
                </a:cubicBezTo>
                <a:cubicBezTo>
                  <a:pt x="1066" y="3329"/>
                  <a:pt x="1071" y="3326"/>
                  <a:pt x="1072" y="3322"/>
                </a:cubicBezTo>
                <a:cubicBezTo>
                  <a:pt x="1084" y="3288"/>
                  <a:pt x="1087" y="3283"/>
                  <a:pt x="1088" y="3282"/>
                </a:cubicBezTo>
                <a:cubicBezTo>
                  <a:pt x="1089" y="3280"/>
                  <a:pt x="1090" y="3280"/>
                  <a:pt x="1091" y="3279"/>
                </a:cubicBezTo>
                <a:cubicBezTo>
                  <a:pt x="1093" y="3278"/>
                  <a:pt x="1095" y="3277"/>
                  <a:pt x="1097" y="3274"/>
                </a:cubicBezTo>
                <a:cubicBezTo>
                  <a:pt x="1097" y="3274"/>
                  <a:pt x="1098" y="3273"/>
                  <a:pt x="1099" y="3273"/>
                </a:cubicBezTo>
                <a:cubicBezTo>
                  <a:pt x="1102" y="3271"/>
                  <a:pt x="1107" y="3268"/>
                  <a:pt x="1110" y="3260"/>
                </a:cubicBezTo>
                <a:cubicBezTo>
                  <a:pt x="1111" y="3257"/>
                  <a:pt x="1113" y="3255"/>
                  <a:pt x="1115" y="3253"/>
                </a:cubicBezTo>
                <a:lnTo>
                  <a:pt x="1133" y="3282"/>
                </a:lnTo>
                <a:cubicBezTo>
                  <a:pt x="1135" y="3286"/>
                  <a:pt x="1140" y="3287"/>
                  <a:pt x="1144" y="3285"/>
                </a:cubicBezTo>
                <a:cubicBezTo>
                  <a:pt x="1147" y="3284"/>
                  <a:pt x="1149" y="3279"/>
                  <a:pt x="1148" y="3275"/>
                </a:cubicBezTo>
                <a:cubicBezTo>
                  <a:pt x="1143" y="3264"/>
                  <a:pt x="1139" y="3251"/>
                  <a:pt x="1137" y="3245"/>
                </a:cubicBezTo>
                <a:cubicBezTo>
                  <a:pt x="1139" y="3244"/>
                  <a:pt x="1141" y="3242"/>
                  <a:pt x="1143" y="3239"/>
                </a:cubicBezTo>
                <a:cubicBezTo>
                  <a:pt x="1144" y="3236"/>
                  <a:pt x="1144" y="3232"/>
                  <a:pt x="1143" y="3228"/>
                </a:cubicBezTo>
                <a:cubicBezTo>
                  <a:pt x="1141" y="3225"/>
                  <a:pt x="1141" y="3223"/>
                  <a:pt x="1141" y="3220"/>
                </a:cubicBezTo>
                <a:lnTo>
                  <a:pt x="1141" y="3218"/>
                </a:lnTo>
                <a:cubicBezTo>
                  <a:pt x="1142" y="3217"/>
                  <a:pt x="1143" y="3216"/>
                  <a:pt x="1145" y="3215"/>
                </a:cubicBezTo>
                <a:cubicBezTo>
                  <a:pt x="1148" y="3213"/>
                  <a:pt x="1150" y="3208"/>
                  <a:pt x="1147" y="3204"/>
                </a:cubicBezTo>
                <a:lnTo>
                  <a:pt x="1140" y="3190"/>
                </a:lnTo>
                <a:cubicBezTo>
                  <a:pt x="1141" y="3189"/>
                  <a:pt x="1142" y="3188"/>
                  <a:pt x="1143" y="3187"/>
                </a:cubicBezTo>
                <a:cubicBezTo>
                  <a:pt x="1145" y="3182"/>
                  <a:pt x="1144" y="3177"/>
                  <a:pt x="1143" y="3174"/>
                </a:cubicBezTo>
                <a:lnTo>
                  <a:pt x="1154" y="3170"/>
                </a:lnTo>
                <a:cubicBezTo>
                  <a:pt x="1158" y="3168"/>
                  <a:pt x="1160" y="3164"/>
                  <a:pt x="1159" y="3160"/>
                </a:cubicBezTo>
                <a:cubicBezTo>
                  <a:pt x="1158" y="3156"/>
                  <a:pt x="1155" y="3154"/>
                  <a:pt x="1151" y="3154"/>
                </a:cubicBezTo>
                <a:cubicBezTo>
                  <a:pt x="1151" y="3154"/>
                  <a:pt x="1149" y="3154"/>
                  <a:pt x="1145" y="3149"/>
                </a:cubicBezTo>
                <a:cubicBezTo>
                  <a:pt x="1144" y="3148"/>
                  <a:pt x="1143" y="3147"/>
                  <a:pt x="1142" y="3146"/>
                </a:cubicBezTo>
                <a:lnTo>
                  <a:pt x="1145" y="3144"/>
                </a:lnTo>
                <a:cubicBezTo>
                  <a:pt x="1146" y="3143"/>
                  <a:pt x="1148" y="3143"/>
                  <a:pt x="1149" y="3143"/>
                </a:cubicBezTo>
                <a:cubicBezTo>
                  <a:pt x="1155" y="3147"/>
                  <a:pt x="1161" y="3150"/>
                  <a:pt x="1161" y="3150"/>
                </a:cubicBezTo>
                <a:cubicBezTo>
                  <a:pt x="1164" y="3152"/>
                  <a:pt x="1169" y="3151"/>
                  <a:pt x="1171" y="3148"/>
                </a:cubicBezTo>
                <a:cubicBezTo>
                  <a:pt x="1174" y="3145"/>
                  <a:pt x="1173" y="3141"/>
                  <a:pt x="1171" y="3138"/>
                </a:cubicBezTo>
                <a:cubicBezTo>
                  <a:pt x="1167" y="3133"/>
                  <a:pt x="1159" y="3124"/>
                  <a:pt x="1157" y="3120"/>
                </a:cubicBezTo>
                <a:cubicBezTo>
                  <a:pt x="1156" y="3118"/>
                  <a:pt x="1157" y="3112"/>
                  <a:pt x="1159" y="3107"/>
                </a:cubicBezTo>
                <a:lnTo>
                  <a:pt x="1166" y="3105"/>
                </a:lnTo>
                <a:cubicBezTo>
                  <a:pt x="1170" y="3104"/>
                  <a:pt x="1172" y="3101"/>
                  <a:pt x="1172" y="3096"/>
                </a:cubicBezTo>
                <a:lnTo>
                  <a:pt x="1171" y="3086"/>
                </a:lnTo>
                <a:cubicBezTo>
                  <a:pt x="1172" y="3088"/>
                  <a:pt x="1173" y="3091"/>
                  <a:pt x="1174" y="3093"/>
                </a:cubicBezTo>
                <a:cubicBezTo>
                  <a:pt x="1175" y="3097"/>
                  <a:pt x="1180" y="3099"/>
                  <a:pt x="1184" y="3098"/>
                </a:cubicBezTo>
                <a:cubicBezTo>
                  <a:pt x="1188" y="3097"/>
                  <a:pt x="1191" y="3093"/>
                  <a:pt x="1190" y="3089"/>
                </a:cubicBezTo>
                <a:lnTo>
                  <a:pt x="1184" y="3062"/>
                </a:lnTo>
                <a:cubicBezTo>
                  <a:pt x="1182" y="3057"/>
                  <a:pt x="1183" y="3056"/>
                  <a:pt x="1184" y="3056"/>
                </a:cubicBezTo>
                <a:cubicBezTo>
                  <a:pt x="1188" y="3054"/>
                  <a:pt x="1191" y="3053"/>
                  <a:pt x="1191" y="3053"/>
                </a:cubicBezTo>
                <a:cubicBezTo>
                  <a:pt x="1194" y="3052"/>
                  <a:pt x="1196" y="3051"/>
                  <a:pt x="1197" y="3048"/>
                </a:cubicBezTo>
                <a:cubicBezTo>
                  <a:pt x="1198" y="3046"/>
                  <a:pt x="1198" y="3043"/>
                  <a:pt x="1197" y="3040"/>
                </a:cubicBezTo>
                <a:lnTo>
                  <a:pt x="1194" y="3036"/>
                </a:lnTo>
                <a:cubicBezTo>
                  <a:pt x="1203" y="3032"/>
                  <a:pt x="1207" y="3027"/>
                  <a:pt x="1205" y="3018"/>
                </a:cubicBezTo>
                <a:cubicBezTo>
                  <a:pt x="1205" y="3018"/>
                  <a:pt x="1205" y="3017"/>
                  <a:pt x="1205" y="3015"/>
                </a:cubicBezTo>
                <a:cubicBezTo>
                  <a:pt x="1205" y="3012"/>
                  <a:pt x="1206" y="3008"/>
                  <a:pt x="1206" y="3006"/>
                </a:cubicBezTo>
                <a:cubicBezTo>
                  <a:pt x="1211" y="3007"/>
                  <a:pt x="1219" y="3010"/>
                  <a:pt x="1226" y="3012"/>
                </a:cubicBezTo>
                <a:cubicBezTo>
                  <a:pt x="1230" y="3013"/>
                  <a:pt x="1234" y="3012"/>
                  <a:pt x="1236" y="3008"/>
                </a:cubicBezTo>
                <a:cubicBezTo>
                  <a:pt x="1238" y="3005"/>
                  <a:pt x="1237" y="3000"/>
                  <a:pt x="1234" y="2998"/>
                </a:cubicBezTo>
                <a:cubicBezTo>
                  <a:pt x="1234" y="2998"/>
                  <a:pt x="1229" y="2993"/>
                  <a:pt x="1224" y="2988"/>
                </a:cubicBezTo>
                <a:cubicBezTo>
                  <a:pt x="1226" y="2988"/>
                  <a:pt x="1228" y="2987"/>
                  <a:pt x="1229" y="2986"/>
                </a:cubicBezTo>
                <a:cubicBezTo>
                  <a:pt x="1232" y="2984"/>
                  <a:pt x="1234" y="2981"/>
                  <a:pt x="1232" y="2977"/>
                </a:cubicBezTo>
                <a:lnTo>
                  <a:pt x="1229" y="2968"/>
                </a:lnTo>
                <a:cubicBezTo>
                  <a:pt x="1230" y="2968"/>
                  <a:pt x="1231" y="2969"/>
                  <a:pt x="1231" y="2969"/>
                </a:cubicBezTo>
                <a:cubicBezTo>
                  <a:pt x="1234" y="2972"/>
                  <a:pt x="1238" y="2972"/>
                  <a:pt x="1241" y="2970"/>
                </a:cubicBezTo>
                <a:cubicBezTo>
                  <a:pt x="1244" y="2968"/>
                  <a:pt x="1246" y="2964"/>
                  <a:pt x="1245" y="2961"/>
                </a:cubicBezTo>
                <a:lnTo>
                  <a:pt x="1237" y="2937"/>
                </a:lnTo>
                <a:cubicBezTo>
                  <a:pt x="1239" y="2934"/>
                  <a:pt x="1244" y="2928"/>
                  <a:pt x="1247" y="2925"/>
                </a:cubicBezTo>
                <a:cubicBezTo>
                  <a:pt x="1249" y="2925"/>
                  <a:pt x="1256" y="2929"/>
                  <a:pt x="1263" y="2934"/>
                </a:cubicBezTo>
                <a:cubicBezTo>
                  <a:pt x="1263" y="2934"/>
                  <a:pt x="1263" y="2934"/>
                  <a:pt x="1263" y="2934"/>
                </a:cubicBezTo>
                <a:cubicBezTo>
                  <a:pt x="1267" y="2937"/>
                  <a:pt x="1272" y="2936"/>
                  <a:pt x="1274" y="2932"/>
                </a:cubicBezTo>
                <a:cubicBezTo>
                  <a:pt x="1277" y="2929"/>
                  <a:pt x="1276" y="2923"/>
                  <a:pt x="1272" y="2921"/>
                </a:cubicBezTo>
                <a:lnTo>
                  <a:pt x="1272" y="2921"/>
                </a:lnTo>
                <a:cubicBezTo>
                  <a:pt x="1267" y="2917"/>
                  <a:pt x="1259" y="2908"/>
                  <a:pt x="1260" y="2903"/>
                </a:cubicBezTo>
                <a:lnTo>
                  <a:pt x="1261" y="2897"/>
                </a:lnTo>
                <a:cubicBezTo>
                  <a:pt x="1261" y="2893"/>
                  <a:pt x="1262" y="2888"/>
                  <a:pt x="1262" y="2885"/>
                </a:cubicBezTo>
                <a:lnTo>
                  <a:pt x="1263" y="2887"/>
                </a:lnTo>
                <a:cubicBezTo>
                  <a:pt x="1265" y="2890"/>
                  <a:pt x="1269" y="2892"/>
                  <a:pt x="1272" y="2891"/>
                </a:cubicBezTo>
                <a:cubicBezTo>
                  <a:pt x="1276" y="2890"/>
                  <a:pt x="1278" y="2887"/>
                  <a:pt x="1278" y="2883"/>
                </a:cubicBezTo>
                <a:lnTo>
                  <a:pt x="1279" y="2880"/>
                </a:lnTo>
                <a:lnTo>
                  <a:pt x="1291" y="2888"/>
                </a:lnTo>
                <a:cubicBezTo>
                  <a:pt x="1294" y="2891"/>
                  <a:pt x="1299" y="2890"/>
                  <a:pt x="1302" y="2887"/>
                </a:cubicBezTo>
                <a:cubicBezTo>
                  <a:pt x="1304" y="2884"/>
                  <a:pt x="1305" y="2880"/>
                  <a:pt x="1302" y="2876"/>
                </a:cubicBezTo>
                <a:cubicBezTo>
                  <a:pt x="1293" y="2866"/>
                  <a:pt x="1285" y="2853"/>
                  <a:pt x="1285" y="2849"/>
                </a:cubicBezTo>
                <a:cubicBezTo>
                  <a:pt x="1285" y="2847"/>
                  <a:pt x="1288" y="2843"/>
                  <a:pt x="1291" y="2839"/>
                </a:cubicBezTo>
                <a:lnTo>
                  <a:pt x="1303" y="2866"/>
                </a:lnTo>
                <a:cubicBezTo>
                  <a:pt x="1304" y="2870"/>
                  <a:pt x="1309" y="2873"/>
                  <a:pt x="1313" y="2871"/>
                </a:cubicBezTo>
                <a:cubicBezTo>
                  <a:pt x="1317" y="2869"/>
                  <a:pt x="1319" y="2865"/>
                  <a:pt x="1318" y="2860"/>
                </a:cubicBezTo>
                <a:cubicBezTo>
                  <a:pt x="1310" y="2840"/>
                  <a:pt x="1302" y="2817"/>
                  <a:pt x="1301" y="2815"/>
                </a:cubicBezTo>
                <a:cubicBezTo>
                  <a:pt x="1302" y="2813"/>
                  <a:pt x="1308" y="2803"/>
                  <a:pt x="1313" y="2798"/>
                </a:cubicBezTo>
                <a:lnTo>
                  <a:pt x="1320" y="2810"/>
                </a:lnTo>
                <a:cubicBezTo>
                  <a:pt x="1322" y="2814"/>
                  <a:pt x="1327" y="2815"/>
                  <a:pt x="1330" y="2813"/>
                </a:cubicBezTo>
                <a:cubicBezTo>
                  <a:pt x="1334" y="2812"/>
                  <a:pt x="1336" y="2807"/>
                  <a:pt x="1335" y="2803"/>
                </a:cubicBezTo>
                <a:cubicBezTo>
                  <a:pt x="1333" y="2798"/>
                  <a:pt x="1328" y="2782"/>
                  <a:pt x="1327" y="2775"/>
                </a:cubicBezTo>
                <a:cubicBezTo>
                  <a:pt x="1326" y="2773"/>
                  <a:pt x="1326" y="2772"/>
                  <a:pt x="1326" y="2772"/>
                </a:cubicBezTo>
                <a:cubicBezTo>
                  <a:pt x="1327" y="2772"/>
                  <a:pt x="1328" y="2770"/>
                  <a:pt x="1328" y="2770"/>
                </a:cubicBezTo>
                <a:cubicBezTo>
                  <a:pt x="1329" y="2770"/>
                  <a:pt x="1330" y="2769"/>
                  <a:pt x="1330" y="2768"/>
                </a:cubicBezTo>
                <a:cubicBezTo>
                  <a:pt x="1332" y="2773"/>
                  <a:pt x="1333" y="2776"/>
                  <a:pt x="1333" y="2777"/>
                </a:cubicBezTo>
                <a:cubicBezTo>
                  <a:pt x="1334" y="2780"/>
                  <a:pt x="1338" y="2782"/>
                  <a:pt x="1341" y="2782"/>
                </a:cubicBezTo>
                <a:cubicBezTo>
                  <a:pt x="1342" y="2782"/>
                  <a:pt x="1343" y="2782"/>
                  <a:pt x="1343" y="2782"/>
                </a:cubicBezTo>
                <a:cubicBezTo>
                  <a:pt x="1348" y="2780"/>
                  <a:pt x="1350" y="2776"/>
                  <a:pt x="1349" y="2772"/>
                </a:cubicBezTo>
                <a:lnTo>
                  <a:pt x="1343" y="2753"/>
                </a:lnTo>
                <a:cubicBezTo>
                  <a:pt x="1342" y="2747"/>
                  <a:pt x="1342" y="2746"/>
                  <a:pt x="1342" y="2747"/>
                </a:cubicBezTo>
                <a:cubicBezTo>
                  <a:pt x="1343" y="2744"/>
                  <a:pt x="1344" y="2742"/>
                  <a:pt x="1345" y="2741"/>
                </a:cubicBezTo>
                <a:lnTo>
                  <a:pt x="1352" y="2759"/>
                </a:lnTo>
                <a:cubicBezTo>
                  <a:pt x="1352" y="2759"/>
                  <a:pt x="1352" y="2759"/>
                  <a:pt x="1352" y="2760"/>
                </a:cubicBezTo>
                <a:cubicBezTo>
                  <a:pt x="1354" y="2764"/>
                  <a:pt x="1359" y="2766"/>
                  <a:pt x="1363" y="2764"/>
                </a:cubicBezTo>
                <a:cubicBezTo>
                  <a:pt x="1367" y="2762"/>
                  <a:pt x="1369" y="2757"/>
                  <a:pt x="1368" y="2753"/>
                </a:cubicBezTo>
                <a:cubicBezTo>
                  <a:pt x="1363" y="2741"/>
                  <a:pt x="1357" y="2727"/>
                  <a:pt x="1355" y="2720"/>
                </a:cubicBezTo>
                <a:cubicBezTo>
                  <a:pt x="1356" y="2721"/>
                  <a:pt x="1357" y="2721"/>
                  <a:pt x="1357" y="2721"/>
                </a:cubicBezTo>
                <a:cubicBezTo>
                  <a:pt x="1359" y="2723"/>
                  <a:pt x="1362" y="2723"/>
                  <a:pt x="1364" y="2722"/>
                </a:cubicBezTo>
                <a:cubicBezTo>
                  <a:pt x="1365" y="2722"/>
                  <a:pt x="1366" y="2722"/>
                  <a:pt x="1367" y="2721"/>
                </a:cubicBezTo>
                <a:cubicBezTo>
                  <a:pt x="1371" y="2730"/>
                  <a:pt x="1379" y="2742"/>
                  <a:pt x="1380" y="2742"/>
                </a:cubicBezTo>
                <a:cubicBezTo>
                  <a:pt x="1382" y="2746"/>
                  <a:pt x="1386" y="2747"/>
                  <a:pt x="1390" y="2745"/>
                </a:cubicBezTo>
                <a:cubicBezTo>
                  <a:pt x="1393" y="2744"/>
                  <a:pt x="1395" y="2740"/>
                  <a:pt x="1394" y="2736"/>
                </a:cubicBezTo>
                <a:cubicBezTo>
                  <a:pt x="1386" y="2707"/>
                  <a:pt x="1381" y="2704"/>
                  <a:pt x="1379" y="2703"/>
                </a:cubicBezTo>
                <a:cubicBezTo>
                  <a:pt x="1378" y="2702"/>
                  <a:pt x="1377" y="2701"/>
                  <a:pt x="1376" y="2701"/>
                </a:cubicBezTo>
                <a:cubicBezTo>
                  <a:pt x="1374" y="2700"/>
                  <a:pt x="1373" y="2699"/>
                  <a:pt x="1372" y="2699"/>
                </a:cubicBezTo>
                <a:cubicBezTo>
                  <a:pt x="1373" y="2697"/>
                  <a:pt x="1374" y="2696"/>
                  <a:pt x="1375" y="2695"/>
                </a:cubicBezTo>
                <a:cubicBezTo>
                  <a:pt x="1378" y="2693"/>
                  <a:pt x="1381" y="2689"/>
                  <a:pt x="1381" y="2683"/>
                </a:cubicBezTo>
                <a:cubicBezTo>
                  <a:pt x="1381" y="2680"/>
                  <a:pt x="1382" y="2677"/>
                  <a:pt x="1382" y="2677"/>
                </a:cubicBezTo>
                <a:cubicBezTo>
                  <a:pt x="1383" y="2677"/>
                  <a:pt x="1384" y="2676"/>
                  <a:pt x="1386" y="2676"/>
                </a:cubicBezTo>
                <a:cubicBezTo>
                  <a:pt x="1405" y="2700"/>
                  <a:pt x="1406" y="2700"/>
                  <a:pt x="1410" y="2700"/>
                </a:cubicBezTo>
                <a:cubicBezTo>
                  <a:pt x="1413" y="2700"/>
                  <a:pt x="1416" y="2698"/>
                  <a:pt x="1417" y="2696"/>
                </a:cubicBezTo>
                <a:cubicBezTo>
                  <a:pt x="1418" y="2694"/>
                  <a:pt x="1419" y="2692"/>
                  <a:pt x="1418" y="2690"/>
                </a:cubicBezTo>
                <a:cubicBezTo>
                  <a:pt x="1420" y="2689"/>
                  <a:pt x="1422" y="2688"/>
                  <a:pt x="1423" y="2687"/>
                </a:cubicBezTo>
                <a:cubicBezTo>
                  <a:pt x="1425" y="2685"/>
                  <a:pt x="1426" y="2683"/>
                  <a:pt x="1426" y="2680"/>
                </a:cubicBezTo>
                <a:cubicBezTo>
                  <a:pt x="1426" y="2679"/>
                  <a:pt x="1425" y="2676"/>
                  <a:pt x="1413" y="2646"/>
                </a:cubicBezTo>
                <a:cubicBezTo>
                  <a:pt x="1414" y="2643"/>
                  <a:pt x="1416" y="2639"/>
                  <a:pt x="1418" y="2634"/>
                </a:cubicBezTo>
                <a:cubicBezTo>
                  <a:pt x="1419" y="2637"/>
                  <a:pt x="1420" y="2640"/>
                  <a:pt x="1421" y="2642"/>
                </a:cubicBezTo>
                <a:cubicBezTo>
                  <a:pt x="1422" y="2646"/>
                  <a:pt x="1425" y="2648"/>
                  <a:pt x="1430" y="2648"/>
                </a:cubicBezTo>
                <a:cubicBezTo>
                  <a:pt x="1433" y="2648"/>
                  <a:pt x="1437" y="2645"/>
                  <a:pt x="1437" y="2641"/>
                </a:cubicBezTo>
                <a:lnTo>
                  <a:pt x="1437" y="2636"/>
                </a:lnTo>
                <a:lnTo>
                  <a:pt x="1452" y="2656"/>
                </a:lnTo>
                <a:cubicBezTo>
                  <a:pt x="1455" y="2659"/>
                  <a:pt x="1459" y="2660"/>
                  <a:pt x="1463" y="2658"/>
                </a:cubicBezTo>
                <a:cubicBezTo>
                  <a:pt x="1466" y="2656"/>
                  <a:pt x="1468" y="2651"/>
                  <a:pt x="1466" y="2647"/>
                </a:cubicBezTo>
                <a:lnTo>
                  <a:pt x="1463" y="2641"/>
                </a:lnTo>
                <a:cubicBezTo>
                  <a:pt x="1466" y="2642"/>
                  <a:pt x="1468" y="2641"/>
                  <a:pt x="1470" y="2640"/>
                </a:cubicBezTo>
                <a:cubicBezTo>
                  <a:pt x="1473" y="2638"/>
                  <a:pt x="1475" y="2633"/>
                  <a:pt x="1473" y="2630"/>
                </a:cubicBezTo>
                <a:lnTo>
                  <a:pt x="1463" y="2607"/>
                </a:lnTo>
                <a:cubicBezTo>
                  <a:pt x="1465" y="2604"/>
                  <a:pt x="1467" y="2600"/>
                  <a:pt x="1469" y="2595"/>
                </a:cubicBezTo>
                <a:cubicBezTo>
                  <a:pt x="1469" y="2593"/>
                  <a:pt x="1470" y="2592"/>
                  <a:pt x="1472" y="2591"/>
                </a:cubicBezTo>
                <a:cubicBezTo>
                  <a:pt x="1470" y="2602"/>
                  <a:pt x="1470" y="2609"/>
                  <a:pt x="1470" y="2609"/>
                </a:cubicBezTo>
                <a:cubicBezTo>
                  <a:pt x="1470" y="2613"/>
                  <a:pt x="1473" y="2616"/>
                  <a:pt x="1477" y="2617"/>
                </a:cubicBezTo>
                <a:cubicBezTo>
                  <a:pt x="1481" y="2618"/>
                  <a:pt x="1484" y="2616"/>
                  <a:pt x="1486" y="2612"/>
                </a:cubicBezTo>
                <a:lnTo>
                  <a:pt x="1502" y="2568"/>
                </a:lnTo>
                <a:cubicBezTo>
                  <a:pt x="1518" y="2564"/>
                  <a:pt x="1524" y="2553"/>
                  <a:pt x="1524" y="2541"/>
                </a:cubicBezTo>
                <a:cubicBezTo>
                  <a:pt x="1523" y="2538"/>
                  <a:pt x="1526" y="2533"/>
                  <a:pt x="1530" y="2529"/>
                </a:cubicBezTo>
                <a:cubicBezTo>
                  <a:pt x="1536" y="2522"/>
                  <a:pt x="1540" y="2515"/>
                  <a:pt x="1542" y="2506"/>
                </a:cubicBezTo>
                <a:cubicBezTo>
                  <a:pt x="1543" y="2504"/>
                  <a:pt x="1543" y="2502"/>
                  <a:pt x="1544" y="2500"/>
                </a:cubicBezTo>
                <a:cubicBezTo>
                  <a:pt x="1545" y="2497"/>
                  <a:pt x="1545" y="2497"/>
                  <a:pt x="1548" y="2495"/>
                </a:cubicBezTo>
                <a:cubicBezTo>
                  <a:pt x="1555" y="2490"/>
                  <a:pt x="1558" y="2489"/>
                  <a:pt x="1560" y="2488"/>
                </a:cubicBezTo>
                <a:cubicBezTo>
                  <a:pt x="1562" y="2487"/>
                  <a:pt x="1566" y="2485"/>
                  <a:pt x="1567" y="2483"/>
                </a:cubicBezTo>
                <a:cubicBezTo>
                  <a:pt x="1568" y="2480"/>
                  <a:pt x="1568" y="2476"/>
                  <a:pt x="1565" y="2474"/>
                </a:cubicBezTo>
                <a:lnTo>
                  <a:pt x="1563" y="2471"/>
                </a:lnTo>
                <a:cubicBezTo>
                  <a:pt x="1562" y="2471"/>
                  <a:pt x="1562" y="2470"/>
                  <a:pt x="1561" y="2470"/>
                </a:cubicBezTo>
                <a:cubicBezTo>
                  <a:pt x="1562" y="2470"/>
                  <a:pt x="1563" y="2469"/>
                  <a:pt x="1564" y="2469"/>
                </a:cubicBezTo>
                <a:cubicBezTo>
                  <a:pt x="1574" y="2465"/>
                  <a:pt x="1582" y="2462"/>
                  <a:pt x="1581" y="2454"/>
                </a:cubicBezTo>
                <a:cubicBezTo>
                  <a:pt x="1581" y="2453"/>
                  <a:pt x="1580" y="2453"/>
                  <a:pt x="1580" y="2452"/>
                </a:cubicBezTo>
                <a:lnTo>
                  <a:pt x="1581" y="2450"/>
                </a:lnTo>
                <a:lnTo>
                  <a:pt x="1592" y="2445"/>
                </a:lnTo>
                <a:cubicBezTo>
                  <a:pt x="1595" y="2444"/>
                  <a:pt x="1597" y="2441"/>
                  <a:pt x="1597" y="2438"/>
                </a:cubicBezTo>
                <a:lnTo>
                  <a:pt x="1596" y="2434"/>
                </a:lnTo>
                <a:lnTo>
                  <a:pt x="1605" y="2429"/>
                </a:lnTo>
                <a:cubicBezTo>
                  <a:pt x="1607" y="2428"/>
                  <a:pt x="1608" y="2426"/>
                  <a:pt x="1609" y="2424"/>
                </a:cubicBezTo>
                <a:cubicBezTo>
                  <a:pt x="1609" y="2423"/>
                  <a:pt x="1609" y="2421"/>
                  <a:pt x="1609" y="2420"/>
                </a:cubicBezTo>
                <a:lnTo>
                  <a:pt x="1611" y="2422"/>
                </a:lnTo>
                <a:cubicBezTo>
                  <a:pt x="1615" y="2424"/>
                  <a:pt x="1619" y="2424"/>
                  <a:pt x="1621" y="2422"/>
                </a:cubicBezTo>
                <a:cubicBezTo>
                  <a:pt x="1624" y="2419"/>
                  <a:pt x="1625" y="2415"/>
                  <a:pt x="1624" y="2412"/>
                </a:cubicBezTo>
                <a:lnTo>
                  <a:pt x="1618" y="2400"/>
                </a:lnTo>
                <a:cubicBezTo>
                  <a:pt x="1621" y="2401"/>
                  <a:pt x="1625" y="2404"/>
                  <a:pt x="1629" y="2407"/>
                </a:cubicBezTo>
                <a:lnTo>
                  <a:pt x="1631" y="2409"/>
                </a:lnTo>
                <a:cubicBezTo>
                  <a:pt x="1635" y="2412"/>
                  <a:pt x="1640" y="2412"/>
                  <a:pt x="1643" y="2408"/>
                </a:cubicBezTo>
                <a:cubicBezTo>
                  <a:pt x="1645" y="2405"/>
                  <a:pt x="1645" y="2400"/>
                  <a:pt x="1642" y="2397"/>
                </a:cubicBezTo>
                <a:lnTo>
                  <a:pt x="1640" y="2395"/>
                </a:lnTo>
                <a:cubicBezTo>
                  <a:pt x="1636" y="2391"/>
                  <a:pt x="1633" y="2389"/>
                  <a:pt x="1631" y="2387"/>
                </a:cubicBezTo>
                <a:cubicBezTo>
                  <a:pt x="1632" y="2386"/>
                  <a:pt x="1632" y="2386"/>
                  <a:pt x="1633" y="2385"/>
                </a:cubicBezTo>
                <a:cubicBezTo>
                  <a:pt x="1634" y="2383"/>
                  <a:pt x="1637" y="2379"/>
                  <a:pt x="1638" y="2379"/>
                </a:cubicBezTo>
                <a:cubicBezTo>
                  <a:pt x="1640" y="2379"/>
                  <a:pt x="1644" y="2380"/>
                  <a:pt x="1649" y="2381"/>
                </a:cubicBezTo>
                <a:lnTo>
                  <a:pt x="1649" y="2381"/>
                </a:lnTo>
                <a:cubicBezTo>
                  <a:pt x="1649" y="2381"/>
                  <a:pt x="1650" y="2381"/>
                  <a:pt x="1650" y="2381"/>
                </a:cubicBezTo>
                <a:cubicBezTo>
                  <a:pt x="1650" y="2381"/>
                  <a:pt x="1651" y="2382"/>
                  <a:pt x="1651" y="2382"/>
                </a:cubicBezTo>
                <a:cubicBezTo>
                  <a:pt x="1655" y="2383"/>
                  <a:pt x="1659" y="2380"/>
                  <a:pt x="1660" y="2376"/>
                </a:cubicBezTo>
                <a:cubicBezTo>
                  <a:pt x="1661" y="2372"/>
                  <a:pt x="1659" y="2368"/>
                  <a:pt x="1655" y="2366"/>
                </a:cubicBezTo>
                <a:cubicBezTo>
                  <a:pt x="1657" y="2364"/>
                  <a:pt x="1658" y="2362"/>
                  <a:pt x="1658" y="2362"/>
                </a:cubicBezTo>
                <a:cubicBezTo>
                  <a:pt x="1660" y="2361"/>
                  <a:pt x="1662" y="2358"/>
                  <a:pt x="1661" y="2355"/>
                </a:cubicBezTo>
                <a:lnTo>
                  <a:pt x="1660" y="2348"/>
                </a:lnTo>
                <a:cubicBezTo>
                  <a:pt x="1666" y="2346"/>
                  <a:pt x="1671" y="2345"/>
                  <a:pt x="1673" y="2344"/>
                </a:cubicBezTo>
                <a:cubicBezTo>
                  <a:pt x="1677" y="2346"/>
                  <a:pt x="1683" y="2349"/>
                  <a:pt x="1689" y="2351"/>
                </a:cubicBezTo>
                <a:cubicBezTo>
                  <a:pt x="1692" y="2352"/>
                  <a:pt x="1694" y="2352"/>
                  <a:pt x="1696" y="2355"/>
                </a:cubicBezTo>
                <a:cubicBezTo>
                  <a:pt x="1699" y="2361"/>
                  <a:pt x="1703" y="2370"/>
                  <a:pt x="1712" y="2370"/>
                </a:cubicBezTo>
                <a:cubicBezTo>
                  <a:pt x="1713" y="2370"/>
                  <a:pt x="1714" y="2370"/>
                  <a:pt x="1714" y="2370"/>
                </a:cubicBezTo>
                <a:cubicBezTo>
                  <a:pt x="1715" y="2370"/>
                  <a:pt x="1718" y="2371"/>
                  <a:pt x="1720" y="2372"/>
                </a:cubicBezTo>
                <a:cubicBezTo>
                  <a:pt x="1727" y="2376"/>
                  <a:pt x="1739" y="2382"/>
                  <a:pt x="1753" y="2382"/>
                </a:cubicBezTo>
                <a:cubicBezTo>
                  <a:pt x="1753" y="2382"/>
                  <a:pt x="1755" y="2382"/>
                  <a:pt x="1755" y="2382"/>
                </a:cubicBezTo>
                <a:cubicBezTo>
                  <a:pt x="1761" y="2382"/>
                  <a:pt x="1767" y="2381"/>
                  <a:pt x="1772" y="2380"/>
                </a:cubicBezTo>
                <a:cubicBezTo>
                  <a:pt x="1777" y="2380"/>
                  <a:pt x="1781" y="2379"/>
                  <a:pt x="1784" y="2379"/>
                </a:cubicBezTo>
                <a:cubicBezTo>
                  <a:pt x="1785" y="2379"/>
                  <a:pt x="1788" y="2379"/>
                  <a:pt x="1788" y="2380"/>
                </a:cubicBezTo>
                <a:cubicBezTo>
                  <a:pt x="1794" y="2388"/>
                  <a:pt x="1799" y="2395"/>
                  <a:pt x="1812" y="2398"/>
                </a:cubicBezTo>
                <a:cubicBezTo>
                  <a:pt x="1815" y="2399"/>
                  <a:pt x="1818" y="2399"/>
                  <a:pt x="1820" y="2399"/>
                </a:cubicBezTo>
                <a:cubicBezTo>
                  <a:pt x="1820" y="2399"/>
                  <a:pt x="1821" y="2399"/>
                  <a:pt x="1821" y="2400"/>
                </a:cubicBezTo>
                <a:cubicBezTo>
                  <a:pt x="1827" y="2407"/>
                  <a:pt x="1835" y="2412"/>
                  <a:pt x="1843" y="2413"/>
                </a:cubicBezTo>
                <a:cubicBezTo>
                  <a:pt x="1844" y="2413"/>
                  <a:pt x="1847" y="2415"/>
                  <a:pt x="1850" y="2416"/>
                </a:cubicBezTo>
                <a:cubicBezTo>
                  <a:pt x="1851" y="2419"/>
                  <a:pt x="1855" y="2423"/>
                  <a:pt x="1861" y="2424"/>
                </a:cubicBezTo>
                <a:cubicBezTo>
                  <a:pt x="1863" y="2427"/>
                  <a:pt x="1866" y="2433"/>
                  <a:pt x="1876" y="2434"/>
                </a:cubicBezTo>
                <a:cubicBezTo>
                  <a:pt x="1877" y="2434"/>
                  <a:pt x="1879" y="2434"/>
                  <a:pt x="1879" y="2434"/>
                </a:cubicBezTo>
                <a:cubicBezTo>
                  <a:pt x="1881" y="2434"/>
                  <a:pt x="1882" y="2434"/>
                  <a:pt x="1884" y="2434"/>
                </a:cubicBezTo>
                <a:cubicBezTo>
                  <a:pt x="1886" y="2436"/>
                  <a:pt x="1887" y="2438"/>
                  <a:pt x="1888" y="2440"/>
                </a:cubicBezTo>
                <a:cubicBezTo>
                  <a:pt x="1892" y="2445"/>
                  <a:pt x="1896" y="2450"/>
                  <a:pt x="1904" y="2450"/>
                </a:cubicBezTo>
                <a:cubicBezTo>
                  <a:pt x="1906" y="2450"/>
                  <a:pt x="1907" y="2450"/>
                  <a:pt x="1909" y="2449"/>
                </a:cubicBezTo>
                <a:cubicBezTo>
                  <a:pt x="1911" y="2449"/>
                  <a:pt x="1914" y="2451"/>
                  <a:pt x="1916" y="2453"/>
                </a:cubicBezTo>
                <a:cubicBezTo>
                  <a:pt x="1916" y="2454"/>
                  <a:pt x="1916" y="2456"/>
                  <a:pt x="1917" y="2457"/>
                </a:cubicBezTo>
                <a:cubicBezTo>
                  <a:pt x="1920" y="2461"/>
                  <a:pt x="1924" y="2463"/>
                  <a:pt x="1930" y="2464"/>
                </a:cubicBezTo>
                <a:cubicBezTo>
                  <a:pt x="1934" y="2465"/>
                  <a:pt x="1937" y="2466"/>
                  <a:pt x="1939" y="2467"/>
                </a:cubicBezTo>
                <a:cubicBezTo>
                  <a:pt x="1942" y="2468"/>
                  <a:pt x="1946" y="2469"/>
                  <a:pt x="1949" y="2469"/>
                </a:cubicBezTo>
                <a:lnTo>
                  <a:pt x="1956" y="2472"/>
                </a:lnTo>
                <a:cubicBezTo>
                  <a:pt x="1962" y="2475"/>
                  <a:pt x="1965" y="2476"/>
                  <a:pt x="1969" y="2477"/>
                </a:cubicBezTo>
                <a:cubicBezTo>
                  <a:pt x="1971" y="2479"/>
                  <a:pt x="1974" y="2483"/>
                  <a:pt x="1981" y="2484"/>
                </a:cubicBezTo>
                <a:cubicBezTo>
                  <a:pt x="1984" y="2485"/>
                  <a:pt x="1986" y="2485"/>
                  <a:pt x="1988" y="2485"/>
                </a:cubicBezTo>
                <a:cubicBezTo>
                  <a:pt x="1988" y="2485"/>
                  <a:pt x="1988" y="2486"/>
                  <a:pt x="1989" y="2486"/>
                </a:cubicBezTo>
                <a:cubicBezTo>
                  <a:pt x="1996" y="2491"/>
                  <a:pt x="1999" y="2493"/>
                  <a:pt x="2009" y="2493"/>
                </a:cubicBezTo>
                <a:cubicBezTo>
                  <a:pt x="2009" y="2493"/>
                  <a:pt x="2011" y="2493"/>
                  <a:pt x="2012" y="2493"/>
                </a:cubicBezTo>
                <a:cubicBezTo>
                  <a:pt x="2013" y="2493"/>
                  <a:pt x="2015" y="2493"/>
                  <a:pt x="2016" y="2493"/>
                </a:cubicBezTo>
                <a:cubicBezTo>
                  <a:pt x="2016" y="2493"/>
                  <a:pt x="2016" y="2493"/>
                  <a:pt x="2016" y="2493"/>
                </a:cubicBezTo>
                <a:cubicBezTo>
                  <a:pt x="2017" y="2494"/>
                  <a:pt x="2018" y="2495"/>
                  <a:pt x="2018" y="2495"/>
                </a:cubicBezTo>
                <a:cubicBezTo>
                  <a:pt x="2022" y="2500"/>
                  <a:pt x="2025" y="2500"/>
                  <a:pt x="2033" y="2502"/>
                </a:cubicBezTo>
                <a:lnTo>
                  <a:pt x="2037" y="2502"/>
                </a:lnTo>
                <a:cubicBezTo>
                  <a:pt x="2044" y="2503"/>
                  <a:pt x="2047" y="2504"/>
                  <a:pt x="2054" y="2507"/>
                </a:cubicBezTo>
                <a:cubicBezTo>
                  <a:pt x="2062" y="2511"/>
                  <a:pt x="2063" y="2512"/>
                  <a:pt x="2068" y="2512"/>
                </a:cubicBezTo>
                <a:lnTo>
                  <a:pt x="2069" y="2512"/>
                </a:lnTo>
                <a:cubicBezTo>
                  <a:pt x="2072" y="2514"/>
                  <a:pt x="2074" y="2515"/>
                  <a:pt x="2076" y="2517"/>
                </a:cubicBezTo>
                <a:cubicBezTo>
                  <a:pt x="2081" y="2520"/>
                  <a:pt x="2084" y="2521"/>
                  <a:pt x="2091" y="2522"/>
                </a:cubicBezTo>
                <a:cubicBezTo>
                  <a:pt x="2094" y="2522"/>
                  <a:pt x="2095" y="2523"/>
                  <a:pt x="2097" y="2526"/>
                </a:cubicBezTo>
                <a:cubicBezTo>
                  <a:pt x="2098" y="2527"/>
                  <a:pt x="2099" y="2528"/>
                  <a:pt x="2101" y="2530"/>
                </a:cubicBezTo>
                <a:lnTo>
                  <a:pt x="2103" y="2532"/>
                </a:lnTo>
                <a:cubicBezTo>
                  <a:pt x="2107" y="2536"/>
                  <a:pt x="2111" y="2541"/>
                  <a:pt x="2121" y="2541"/>
                </a:cubicBezTo>
                <a:cubicBezTo>
                  <a:pt x="2121" y="2541"/>
                  <a:pt x="2123" y="2541"/>
                  <a:pt x="2124" y="2541"/>
                </a:cubicBezTo>
                <a:cubicBezTo>
                  <a:pt x="2125" y="2541"/>
                  <a:pt x="2127" y="2540"/>
                  <a:pt x="2128" y="2540"/>
                </a:cubicBezTo>
                <a:cubicBezTo>
                  <a:pt x="2128" y="2542"/>
                  <a:pt x="2128" y="2545"/>
                  <a:pt x="2129" y="2546"/>
                </a:cubicBezTo>
                <a:cubicBezTo>
                  <a:pt x="2131" y="2549"/>
                  <a:pt x="2135" y="2551"/>
                  <a:pt x="2138" y="2550"/>
                </a:cubicBezTo>
                <a:lnTo>
                  <a:pt x="2155" y="2545"/>
                </a:lnTo>
                <a:cubicBezTo>
                  <a:pt x="2160" y="2546"/>
                  <a:pt x="2162" y="2549"/>
                  <a:pt x="2162" y="2549"/>
                </a:cubicBezTo>
                <a:cubicBezTo>
                  <a:pt x="2163" y="2549"/>
                  <a:pt x="2163" y="2550"/>
                  <a:pt x="2164" y="2550"/>
                </a:cubicBezTo>
                <a:cubicBezTo>
                  <a:pt x="2167" y="2552"/>
                  <a:pt x="2169" y="2553"/>
                  <a:pt x="2170" y="2554"/>
                </a:cubicBezTo>
                <a:lnTo>
                  <a:pt x="2154" y="2579"/>
                </a:lnTo>
                <a:cubicBezTo>
                  <a:pt x="2152" y="2582"/>
                  <a:pt x="2152" y="2587"/>
                  <a:pt x="2156" y="2590"/>
                </a:cubicBezTo>
                <a:cubicBezTo>
                  <a:pt x="2159" y="2592"/>
                  <a:pt x="2164" y="2592"/>
                  <a:pt x="2167" y="2588"/>
                </a:cubicBezTo>
                <a:lnTo>
                  <a:pt x="2190" y="2562"/>
                </a:lnTo>
                <a:lnTo>
                  <a:pt x="2190" y="2562"/>
                </a:lnTo>
                <a:cubicBezTo>
                  <a:pt x="2188" y="2569"/>
                  <a:pt x="2185" y="2579"/>
                  <a:pt x="2185" y="2585"/>
                </a:cubicBezTo>
                <a:cubicBezTo>
                  <a:pt x="2185" y="2595"/>
                  <a:pt x="2186" y="2597"/>
                  <a:pt x="2186" y="2597"/>
                </a:cubicBezTo>
                <a:cubicBezTo>
                  <a:pt x="2187" y="2601"/>
                  <a:pt x="2190" y="2603"/>
                  <a:pt x="2194" y="2603"/>
                </a:cubicBezTo>
                <a:lnTo>
                  <a:pt x="2194" y="2603"/>
                </a:lnTo>
                <a:cubicBezTo>
                  <a:pt x="2197" y="2603"/>
                  <a:pt x="2200" y="2600"/>
                  <a:pt x="2202" y="2597"/>
                </a:cubicBezTo>
                <a:cubicBezTo>
                  <a:pt x="2202" y="2595"/>
                  <a:pt x="2209" y="2575"/>
                  <a:pt x="2210" y="2568"/>
                </a:cubicBezTo>
                <a:cubicBezTo>
                  <a:pt x="2211" y="2567"/>
                  <a:pt x="2211" y="2565"/>
                  <a:pt x="2211" y="2565"/>
                </a:cubicBezTo>
                <a:cubicBezTo>
                  <a:pt x="2216" y="2565"/>
                  <a:pt x="2218" y="2565"/>
                  <a:pt x="2218" y="2566"/>
                </a:cubicBezTo>
                <a:cubicBezTo>
                  <a:pt x="2220" y="2573"/>
                  <a:pt x="2226" y="2574"/>
                  <a:pt x="2229" y="2574"/>
                </a:cubicBezTo>
                <a:cubicBezTo>
                  <a:pt x="2229" y="2574"/>
                  <a:pt x="2231" y="2574"/>
                  <a:pt x="2231" y="2574"/>
                </a:cubicBezTo>
                <a:cubicBezTo>
                  <a:pt x="2237" y="2574"/>
                  <a:pt x="2237" y="2574"/>
                  <a:pt x="2245" y="2571"/>
                </a:cubicBezTo>
                <a:cubicBezTo>
                  <a:pt x="2248" y="2571"/>
                  <a:pt x="2250" y="2571"/>
                  <a:pt x="2251" y="2571"/>
                </a:cubicBezTo>
                <a:lnTo>
                  <a:pt x="2254" y="2571"/>
                </a:lnTo>
                <a:lnTo>
                  <a:pt x="2255" y="2571"/>
                </a:lnTo>
                <a:cubicBezTo>
                  <a:pt x="2259" y="2573"/>
                  <a:pt x="2263" y="2576"/>
                  <a:pt x="2266" y="2579"/>
                </a:cubicBezTo>
                <a:lnTo>
                  <a:pt x="2232" y="2662"/>
                </a:lnTo>
                <a:cubicBezTo>
                  <a:pt x="2231" y="2666"/>
                  <a:pt x="2233" y="2671"/>
                  <a:pt x="2237" y="2673"/>
                </a:cubicBezTo>
                <a:cubicBezTo>
                  <a:pt x="2241" y="2675"/>
                  <a:pt x="2245" y="2673"/>
                  <a:pt x="2247" y="2669"/>
                </a:cubicBezTo>
                <a:lnTo>
                  <a:pt x="2283" y="2592"/>
                </a:lnTo>
                <a:cubicBezTo>
                  <a:pt x="2283" y="2590"/>
                  <a:pt x="2284" y="2588"/>
                  <a:pt x="2285" y="2587"/>
                </a:cubicBezTo>
                <a:cubicBezTo>
                  <a:pt x="2287" y="2588"/>
                  <a:pt x="2289" y="2589"/>
                  <a:pt x="2291" y="2590"/>
                </a:cubicBezTo>
                <a:cubicBezTo>
                  <a:pt x="2293" y="2591"/>
                  <a:pt x="2299" y="2594"/>
                  <a:pt x="2303" y="2596"/>
                </a:cubicBezTo>
                <a:lnTo>
                  <a:pt x="2303" y="2618"/>
                </a:lnTo>
                <a:lnTo>
                  <a:pt x="2267" y="2646"/>
                </a:lnTo>
                <a:cubicBezTo>
                  <a:pt x="2263" y="2649"/>
                  <a:pt x="2263" y="2654"/>
                  <a:pt x="2265" y="2658"/>
                </a:cubicBezTo>
                <a:cubicBezTo>
                  <a:pt x="2268" y="2661"/>
                  <a:pt x="2273" y="2662"/>
                  <a:pt x="2277" y="2659"/>
                </a:cubicBezTo>
                <a:lnTo>
                  <a:pt x="2293" y="2648"/>
                </a:lnTo>
                <a:lnTo>
                  <a:pt x="2293" y="2648"/>
                </a:lnTo>
                <a:cubicBezTo>
                  <a:pt x="2289" y="2656"/>
                  <a:pt x="2282" y="2669"/>
                  <a:pt x="2278" y="2673"/>
                </a:cubicBezTo>
                <a:cubicBezTo>
                  <a:pt x="2271" y="2681"/>
                  <a:pt x="2254" y="2715"/>
                  <a:pt x="2251" y="2722"/>
                </a:cubicBezTo>
                <a:cubicBezTo>
                  <a:pt x="2249" y="2726"/>
                  <a:pt x="2251" y="2730"/>
                  <a:pt x="2254" y="2732"/>
                </a:cubicBezTo>
                <a:cubicBezTo>
                  <a:pt x="2258" y="2735"/>
                  <a:pt x="2262" y="2734"/>
                  <a:pt x="2265" y="2730"/>
                </a:cubicBezTo>
                <a:cubicBezTo>
                  <a:pt x="2269" y="2724"/>
                  <a:pt x="2292" y="2694"/>
                  <a:pt x="2296" y="2686"/>
                </a:cubicBezTo>
                <a:cubicBezTo>
                  <a:pt x="2296" y="2685"/>
                  <a:pt x="2297" y="2683"/>
                  <a:pt x="2299" y="2681"/>
                </a:cubicBezTo>
                <a:lnTo>
                  <a:pt x="2306" y="2699"/>
                </a:lnTo>
                <a:cubicBezTo>
                  <a:pt x="2307" y="2703"/>
                  <a:pt x="2311" y="2705"/>
                  <a:pt x="2315" y="2704"/>
                </a:cubicBezTo>
                <a:cubicBezTo>
                  <a:pt x="2319" y="2704"/>
                  <a:pt x="2321" y="2700"/>
                  <a:pt x="2321" y="2696"/>
                </a:cubicBezTo>
                <a:lnTo>
                  <a:pt x="2322" y="2670"/>
                </a:lnTo>
                <a:cubicBezTo>
                  <a:pt x="2323" y="2659"/>
                  <a:pt x="2324" y="2642"/>
                  <a:pt x="2324" y="2640"/>
                </a:cubicBezTo>
                <a:cubicBezTo>
                  <a:pt x="2324" y="2638"/>
                  <a:pt x="2325" y="2636"/>
                  <a:pt x="2325" y="2630"/>
                </a:cubicBezTo>
                <a:cubicBezTo>
                  <a:pt x="2327" y="2630"/>
                  <a:pt x="2330" y="2628"/>
                  <a:pt x="2331" y="2625"/>
                </a:cubicBezTo>
                <a:lnTo>
                  <a:pt x="2340" y="2603"/>
                </a:lnTo>
                <a:lnTo>
                  <a:pt x="2360" y="2601"/>
                </a:lnTo>
                <a:cubicBezTo>
                  <a:pt x="2359" y="2602"/>
                  <a:pt x="2358" y="2603"/>
                  <a:pt x="2358" y="2603"/>
                </a:cubicBezTo>
                <a:cubicBezTo>
                  <a:pt x="2349" y="2609"/>
                  <a:pt x="2340" y="2618"/>
                  <a:pt x="2340" y="2618"/>
                </a:cubicBezTo>
                <a:cubicBezTo>
                  <a:pt x="2339" y="2619"/>
                  <a:pt x="2338" y="2620"/>
                  <a:pt x="2338" y="2622"/>
                </a:cubicBezTo>
                <a:lnTo>
                  <a:pt x="2324" y="2666"/>
                </a:lnTo>
                <a:cubicBezTo>
                  <a:pt x="2323" y="2670"/>
                  <a:pt x="2325" y="2674"/>
                  <a:pt x="2329" y="2676"/>
                </a:cubicBezTo>
                <a:cubicBezTo>
                  <a:pt x="2332" y="2677"/>
                  <a:pt x="2337" y="2676"/>
                  <a:pt x="2339" y="2673"/>
                </a:cubicBezTo>
                <a:cubicBezTo>
                  <a:pt x="2339" y="2672"/>
                  <a:pt x="2354" y="2651"/>
                  <a:pt x="2363" y="2635"/>
                </a:cubicBezTo>
                <a:lnTo>
                  <a:pt x="2367" y="2628"/>
                </a:lnTo>
                <a:cubicBezTo>
                  <a:pt x="2371" y="2621"/>
                  <a:pt x="2376" y="2612"/>
                  <a:pt x="2376" y="2612"/>
                </a:cubicBezTo>
                <a:cubicBezTo>
                  <a:pt x="2376" y="2612"/>
                  <a:pt x="2376" y="2611"/>
                  <a:pt x="2378" y="2611"/>
                </a:cubicBezTo>
                <a:lnTo>
                  <a:pt x="2379" y="2617"/>
                </a:lnTo>
                <a:lnTo>
                  <a:pt x="2372" y="2659"/>
                </a:lnTo>
                <a:cubicBezTo>
                  <a:pt x="2371" y="2663"/>
                  <a:pt x="2374" y="2667"/>
                  <a:pt x="2379" y="2668"/>
                </a:cubicBezTo>
                <a:cubicBezTo>
                  <a:pt x="2383" y="2669"/>
                  <a:pt x="2387" y="2666"/>
                  <a:pt x="2388" y="2661"/>
                </a:cubicBezTo>
                <a:cubicBezTo>
                  <a:pt x="2391" y="2643"/>
                  <a:pt x="2396" y="2622"/>
                  <a:pt x="2398" y="2614"/>
                </a:cubicBezTo>
                <a:lnTo>
                  <a:pt x="2400" y="2668"/>
                </a:lnTo>
                <a:cubicBezTo>
                  <a:pt x="2400" y="2673"/>
                  <a:pt x="2404" y="2676"/>
                  <a:pt x="2408" y="2676"/>
                </a:cubicBezTo>
                <a:lnTo>
                  <a:pt x="2408" y="2676"/>
                </a:lnTo>
                <a:cubicBezTo>
                  <a:pt x="2413" y="2676"/>
                  <a:pt x="2416" y="2673"/>
                  <a:pt x="2417" y="2668"/>
                </a:cubicBezTo>
                <a:cubicBezTo>
                  <a:pt x="2417" y="2646"/>
                  <a:pt x="2420" y="2618"/>
                  <a:pt x="2422" y="2614"/>
                </a:cubicBezTo>
                <a:cubicBezTo>
                  <a:pt x="2423" y="2613"/>
                  <a:pt x="2424" y="2613"/>
                  <a:pt x="2426" y="2612"/>
                </a:cubicBezTo>
                <a:lnTo>
                  <a:pt x="2427" y="2625"/>
                </a:lnTo>
                <a:cubicBezTo>
                  <a:pt x="2427" y="2628"/>
                  <a:pt x="2429" y="2631"/>
                  <a:pt x="2432" y="2632"/>
                </a:cubicBezTo>
                <a:lnTo>
                  <a:pt x="2431" y="2638"/>
                </a:lnTo>
                <a:cubicBezTo>
                  <a:pt x="2430" y="2642"/>
                  <a:pt x="2432" y="2646"/>
                  <a:pt x="2436" y="2647"/>
                </a:cubicBezTo>
                <a:cubicBezTo>
                  <a:pt x="2440" y="2648"/>
                  <a:pt x="2444" y="2647"/>
                  <a:pt x="2446" y="2643"/>
                </a:cubicBezTo>
                <a:cubicBezTo>
                  <a:pt x="2446" y="2643"/>
                  <a:pt x="2446" y="2642"/>
                  <a:pt x="2447" y="2641"/>
                </a:cubicBezTo>
                <a:lnTo>
                  <a:pt x="2446" y="2659"/>
                </a:lnTo>
                <a:cubicBezTo>
                  <a:pt x="2446" y="2663"/>
                  <a:pt x="2449" y="2666"/>
                  <a:pt x="2452" y="2667"/>
                </a:cubicBezTo>
                <a:cubicBezTo>
                  <a:pt x="2457" y="2668"/>
                  <a:pt x="2460" y="2666"/>
                  <a:pt x="2462" y="2662"/>
                </a:cubicBezTo>
                <a:lnTo>
                  <a:pt x="2472" y="2636"/>
                </a:lnTo>
                <a:lnTo>
                  <a:pt x="2487" y="2632"/>
                </a:lnTo>
                <a:cubicBezTo>
                  <a:pt x="2489" y="2638"/>
                  <a:pt x="2490" y="2643"/>
                  <a:pt x="2490" y="2644"/>
                </a:cubicBezTo>
                <a:cubicBezTo>
                  <a:pt x="2489" y="2648"/>
                  <a:pt x="2490" y="2651"/>
                  <a:pt x="2492" y="2654"/>
                </a:cubicBezTo>
                <a:cubicBezTo>
                  <a:pt x="2495" y="2656"/>
                  <a:pt x="2499" y="2656"/>
                  <a:pt x="2502" y="2654"/>
                </a:cubicBezTo>
                <a:lnTo>
                  <a:pt x="2504" y="2653"/>
                </a:lnTo>
                <a:lnTo>
                  <a:pt x="2504" y="2655"/>
                </a:lnTo>
                <a:cubicBezTo>
                  <a:pt x="2504" y="2658"/>
                  <a:pt x="2506" y="2661"/>
                  <a:pt x="2510" y="2662"/>
                </a:cubicBezTo>
                <a:cubicBezTo>
                  <a:pt x="2513" y="2663"/>
                  <a:pt x="2517" y="2662"/>
                  <a:pt x="2519" y="2659"/>
                </a:cubicBezTo>
                <a:lnTo>
                  <a:pt x="2523" y="2653"/>
                </a:lnTo>
                <a:lnTo>
                  <a:pt x="2526" y="2658"/>
                </a:lnTo>
                <a:cubicBezTo>
                  <a:pt x="2527" y="2661"/>
                  <a:pt x="2531" y="2663"/>
                  <a:pt x="2534" y="2662"/>
                </a:cubicBezTo>
                <a:cubicBezTo>
                  <a:pt x="2538" y="2662"/>
                  <a:pt x="2541" y="2659"/>
                  <a:pt x="2541" y="2655"/>
                </a:cubicBezTo>
                <a:lnTo>
                  <a:pt x="2542" y="2652"/>
                </a:lnTo>
                <a:cubicBezTo>
                  <a:pt x="2544" y="2653"/>
                  <a:pt x="2546" y="2653"/>
                  <a:pt x="2548" y="2653"/>
                </a:cubicBezTo>
                <a:lnTo>
                  <a:pt x="2557" y="2666"/>
                </a:lnTo>
                <a:cubicBezTo>
                  <a:pt x="2560" y="2669"/>
                  <a:pt x="2563" y="2670"/>
                  <a:pt x="2567" y="2669"/>
                </a:cubicBezTo>
                <a:cubicBezTo>
                  <a:pt x="2570" y="2667"/>
                  <a:pt x="2572" y="2664"/>
                  <a:pt x="2572" y="2660"/>
                </a:cubicBezTo>
                <a:cubicBezTo>
                  <a:pt x="2572" y="2660"/>
                  <a:pt x="2572" y="2659"/>
                  <a:pt x="2573" y="2658"/>
                </a:cubicBezTo>
                <a:cubicBezTo>
                  <a:pt x="2574" y="2658"/>
                  <a:pt x="2575" y="2657"/>
                  <a:pt x="2576" y="2657"/>
                </a:cubicBezTo>
                <a:lnTo>
                  <a:pt x="2577" y="2665"/>
                </a:lnTo>
                <a:cubicBezTo>
                  <a:pt x="2577" y="2666"/>
                  <a:pt x="2578" y="2668"/>
                  <a:pt x="2578" y="2669"/>
                </a:cubicBezTo>
                <a:cubicBezTo>
                  <a:pt x="2576" y="2669"/>
                  <a:pt x="2572" y="2669"/>
                  <a:pt x="2568" y="2670"/>
                </a:cubicBezTo>
                <a:cubicBezTo>
                  <a:pt x="2566" y="2671"/>
                  <a:pt x="2564" y="2671"/>
                  <a:pt x="2562" y="2672"/>
                </a:cubicBezTo>
                <a:cubicBezTo>
                  <a:pt x="2560" y="2672"/>
                  <a:pt x="2559" y="2673"/>
                  <a:pt x="2558" y="2673"/>
                </a:cubicBezTo>
                <a:cubicBezTo>
                  <a:pt x="2558" y="2673"/>
                  <a:pt x="2557" y="2673"/>
                  <a:pt x="2555" y="2672"/>
                </a:cubicBezTo>
                <a:cubicBezTo>
                  <a:pt x="2550" y="2669"/>
                  <a:pt x="2545" y="2669"/>
                  <a:pt x="2539" y="2671"/>
                </a:cubicBezTo>
                <a:cubicBezTo>
                  <a:pt x="2531" y="2668"/>
                  <a:pt x="2524" y="2667"/>
                  <a:pt x="2516" y="2671"/>
                </a:cubicBezTo>
                <a:cubicBezTo>
                  <a:pt x="2512" y="2672"/>
                  <a:pt x="2499" y="2674"/>
                  <a:pt x="2490" y="2675"/>
                </a:cubicBezTo>
                <a:cubicBezTo>
                  <a:pt x="2490" y="2673"/>
                  <a:pt x="2490" y="2669"/>
                  <a:pt x="2490" y="2666"/>
                </a:cubicBezTo>
                <a:cubicBezTo>
                  <a:pt x="2490" y="2662"/>
                  <a:pt x="2488" y="2659"/>
                  <a:pt x="2484" y="2658"/>
                </a:cubicBezTo>
                <a:cubicBezTo>
                  <a:pt x="2479" y="2657"/>
                  <a:pt x="2475" y="2659"/>
                  <a:pt x="2474" y="2663"/>
                </a:cubicBezTo>
                <a:lnTo>
                  <a:pt x="2468" y="2680"/>
                </a:lnTo>
                <a:cubicBezTo>
                  <a:pt x="2467" y="2680"/>
                  <a:pt x="2465" y="2681"/>
                  <a:pt x="2464" y="2682"/>
                </a:cubicBezTo>
                <a:cubicBezTo>
                  <a:pt x="2462" y="2682"/>
                  <a:pt x="2459" y="2683"/>
                  <a:pt x="2457" y="2684"/>
                </a:cubicBezTo>
                <a:cubicBezTo>
                  <a:pt x="2453" y="2685"/>
                  <a:pt x="2449" y="2688"/>
                  <a:pt x="2446" y="2690"/>
                </a:cubicBezTo>
                <a:cubicBezTo>
                  <a:pt x="2444" y="2691"/>
                  <a:pt x="2442" y="2693"/>
                  <a:pt x="2439" y="2693"/>
                </a:cubicBezTo>
                <a:cubicBezTo>
                  <a:pt x="2428" y="2687"/>
                  <a:pt x="2422" y="2685"/>
                  <a:pt x="2413" y="2689"/>
                </a:cubicBezTo>
                <a:cubicBezTo>
                  <a:pt x="2410" y="2690"/>
                  <a:pt x="2404" y="2693"/>
                  <a:pt x="2397" y="2696"/>
                </a:cubicBezTo>
                <a:cubicBezTo>
                  <a:pt x="2389" y="2700"/>
                  <a:pt x="2378" y="2706"/>
                  <a:pt x="2370" y="2709"/>
                </a:cubicBezTo>
                <a:cubicBezTo>
                  <a:pt x="2364" y="2711"/>
                  <a:pt x="2360" y="2713"/>
                  <a:pt x="2357" y="2715"/>
                </a:cubicBezTo>
                <a:cubicBezTo>
                  <a:pt x="2356" y="2715"/>
                  <a:pt x="2355" y="2716"/>
                  <a:pt x="2355" y="2716"/>
                </a:cubicBezTo>
                <a:cubicBezTo>
                  <a:pt x="2355" y="2716"/>
                  <a:pt x="2353" y="2715"/>
                  <a:pt x="2350" y="2713"/>
                </a:cubicBezTo>
                <a:lnTo>
                  <a:pt x="2350" y="2713"/>
                </a:lnTo>
                <a:cubicBezTo>
                  <a:pt x="2348" y="2711"/>
                  <a:pt x="2345" y="2710"/>
                  <a:pt x="2345" y="2710"/>
                </a:cubicBezTo>
                <a:cubicBezTo>
                  <a:pt x="2341" y="2708"/>
                  <a:pt x="2336" y="2709"/>
                  <a:pt x="2334" y="2712"/>
                </a:cubicBezTo>
                <a:cubicBezTo>
                  <a:pt x="2332" y="2716"/>
                  <a:pt x="2333" y="2721"/>
                  <a:pt x="2336" y="2723"/>
                </a:cubicBezTo>
                <a:cubicBezTo>
                  <a:pt x="2336" y="2723"/>
                  <a:pt x="2337" y="2724"/>
                  <a:pt x="2337" y="2724"/>
                </a:cubicBezTo>
                <a:cubicBezTo>
                  <a:pt x="2337" y="2724"/>
                  <a:pt x="2336" y="2724"/>
                  <a:pt x="2336" y="2724"/>
                </a:cubicBezTo>
                <a:cubicBezTo>
                  <a:pt x="2328" y="2721"/>
                  <a:pt x="2323" y="2722"/>
                  <a:pt x="2319" y="2727"/>
                </a:cubicBezTo>
                <a:cubicBezTo>
                  <a:pt x="2318" y="2729"/>
                  <a:pt x="2316" y="2732"/>
                  <a:pt x="2317" y="2737"/>
                </a:cubicBezTo>
                <a:cubicBezTo>
                  <a:pt x="2317" y="2738"/>
                  <a:pt x="2315" y="2740"/>
                  <a:pt x="2313" y="2741"/>
                </a:cubicBezTo>
                <a:cubicBezTo>
                  <a:pt x="2308" y="2742"/>
                  <a:pt x="2305" y="2743"/>
                  <a:pt x="2301" y="2743"/>
                </a:cubicBezTo>
                <a:cubicBezTo>
                  <a:pt x="2296" y="2742"/>
                  <a:pt x="2293" y="2742"/>
                  <a:pt x="2290" y="2742"/>
                </a:cubicBezTo>
                <a:lnTo>
                  <a:pt x="2287" y="2742"/>
                </a:lnTo>
                <a:cubicBezTo>
                  <a:pt x="2282" y="2742"/>
                  <a:pt x="2279" y="2746"/>
                  <a:pt x="2279" y="2751"/>
                </a:cubicBezTo>
                <a:lnTo>
                  <a:pt x="2279" y="2760"/>
                </a:lnTo>
                <a:cubicBezTo>
                  <a:pt x="2278" y="2760"/>
                  <a:pt x="2278" y="2760"/>
                  <a:pt x="2277" y="2761"/>
                </a:cubicBezTo>
                <a:lnTo>
                  <a:pt x="2261" y="2768"/>
                </a:lnTo>
                <a:cubicBezTo>
                  <a:pt x="2257" y="2769"/>
                  <a:pt x="2255" y="2773"/>
                  <a:pt x="2256" y="2777"/>
                </a:cubicBezTo>
                <a:lnTo>
                  <a:pt x="2257" y="2780"/>
                </a:lnTo>
                <a:cubicBezTo>
                  <a:pt x="2250" y="2783"/>
                  <a:pt x="2241" y="2789"/>
                  <a:pt x="2236" y="2791"/>
                </a:cubicBezTo>
                <a:cubicBezTo>
                  <a:pt x="2233" y="2792"/>
                  <a:pt x="2230" y="2794"/>
                  <a:pt x="2227" y="2796"/>
                </a:cubicBezTo>
                <a:cubicBezTo>
                  <a:pt x="2223" y="2799"/>
                  <a:pt x="2219" y="2802"/>
                  <a:pt x="2216" y="2803"/>
                </a:cubicBezTo>
                <a:cubicBezTo>
                  <a:pt x="2212" y="2804"/>
                  <a:pt x="2206" y="2809"/>
                  <a:pt x="2199" y="2813"/>
                </a:cubicBezTo>
                <a:lnTo>
                  <a:pt x="2193" y="2818"/>
                </a:lnTo>
                <a:cubicBezTo>
                  <a:pt x="2184" y="2823"/>
                  <a:pt x="2181" y="2826"/>
                  <a:pt x="2172" y="2837"/>
                </a:cubicBezTo>
                <a:cubicBezTo>
                  <a:pt x="2166" y="2846"/>
                  <a:pt x="2164" y="2847"/>
                  <a:pt x="2156" y="2851"/>
                </a:cubicBezTo>
                <a:cubicBezTo>
                  <a:pt x="2149" y="2855"/>
                  <a:pt x="2147" y="2858"/>
                  <a:pt x="2144" y="2863"/>
                </a:cubicBezTo>
                <a:cubicBezTo>
                  <a:pt x="2143" y="2864"/>
                  <a:pt x="2142" y="2866"/>
                  <a:pt x="2141" y="2867"/>
                </a:cubicBezTo>
                <a:cubicBezTo>
                  <a:pt x="2139" y="2869"/>
                  <a:pt x="2138" y="2869"/>
                  <a:pt x="2137" y="2870"/>
                </a:cubicBezTo>
                <a:cubicBezTo>
                  <a:pt x="2134" y="2871"/>
                  <a:pt x="2128" y="2873"/>
                  <a:pt x="2126" y="2880"/>
                </a:cubicBezTo>
                <a:cubicBezTo>
                  <a:pt x="2125" y="2883"/>
                  <a:pt x="2117" y="2892"/>
                  <a:pt x="2106" y="2896"/>
                </a:cubicBezTo>
                <a:cubicBezTo>
                  <a:pt x="2094" y="2902"/>
                  <a:pt x="2090" y="2906"/>
                  <a:pt x="2086" y="2912"/>
                </a:cubicBezTo>
                <a:cubicBezTo>
                  <a:pt x="2084" y="2915"/>
                  <a:pt x="2084" y="2915"/>
                  <a:pt x="2082" y="2916"/>
                </a:cubicBezTo>
                <a:cubicBezTo>
                  <a:pt x="2081" y="2916"/>
                  <a:pt x="2080" y="2917"/>
                  <a:pt x="2077" y="2919"/>
                </a:cubicBezTo>
                <a:cubicBezTo>
                  <a:pt x="2074" y="2922"/>
                  <a:pt x="2073" y="2923"/>
                  <a:pt x="2072" y="2924"/>
                </a:cubicBezTo>
                <a:cubicBezTo>
                  <a:pt x="2071" y="2925"/>
                  <a:pt x="2070" y="2927"/>
                  <a:pt x="2065" y="2931"/>
                </a:cubicBezTo>
                <a:cubicBezTo>
                  <a:pt x="2060" y="2935"/>
                  <a:pt x="2058" y="2937"/>
                  <a:pt x="2057" y="2943"/>
                </a:cubicBezTo>
                <a:lnTo>
                  <a:pt x="2057" y="2945"/>
                </a:lnTo>
                <a:cubicBezTo>
                  <a:pt x="2056" y="2949"/>
                  <a:pt x="2056" y="2949"/>
                  <a:pt x="2053" y="2950"/>
                </a:cubicBezTo>
                <a:cubicBezTo>
                  <a:pt x="2047" y="2955"/>
                  <a:pt x="2039" y="2965"/>
                  <a:pt x="2040" y="2974"/>
                </a:cubicBezTo>
                <a:cubicBezTo>
                  <a:pt x="2038" y="2981"/>
                  <a:pt x="2037" y="2985"/>
                  <a:pt x="2037" y="2988"/>
                </a:cubicBezTo>
                <a:cubicBezTo>
                  <a:pt x="2036" y="2989"/>
                  <a:pt x="2036" y="2991"/>
                  <a:pt x="2036" y="2991"/>
                </a:cubicBezTo>
                <a:cubicBezTo>
                  <a:pt x="2035" y="2992"/>
                  <a:pt x="2034" y="2993"/>
                  <a:pt x="2034" y="2994"/>
                </a:cubicBezTo>
                <a:cubicBezTo>
                  <a:pt x="2030" y="3003"/>
                  <a:pt x="2029" y="3004"/>
                  <a:pt x="2028" y="3006"/>
                </a:cubicBezTo>
                <a:cubicBezTo>
                  <a:pt x="2027" y="3007"/>
                  <a:pt x="2027" y="3008"/>
                  <a:pt x="2026" y="3009"/>
                </a:cubicBezTo>
                <a:cubicBezTo>
                  <a:pt x="2025" y="3015"/>
                  <a:pt x="2018" y="3024"/>
                  <a:pt x="2013" y="3030"/>
                </a:cubicBezTo>
                <a:cubicBezTo>
                  <a:pt x="2010" y="3033"/>
                  <a:pt x="2009" y="3035"/>
                  <a:pt x="2007" y="3037"/>
                </a:cubicBezTo>
                <a:cubicBezTo>
                  <a:pt x="2004" y="3041"/>
                  <a:pt x="2003" y="3043"/>
                  <a:pt x="2003" y="3045"/>
                </a:cubicBezTo>
                <a:cubicBezTo>
                  <a:pt x="2003" y="3045"/>
                  <a:pt x="2002" y="3046"/>
                  <a:pt x="2001" y="3047"/>
                </a:cubicBezTo>
                <a:cubicBezTo>
                  <a:pt x="1991" y="3052"/>
                  <a:pt x="1988" y="3056"/>
                  <a:pt x="1985" y="3060"/>
                </a:cubicBezTo>
                <a:cubicBezTo>
                  <a:pt x="1984" y="3061"/>
                  <a:pt x="1983" y="3062"/>
                  <a:pt x="1982" y="3064"/>
                </a:cubicBezTo>
                <a:cubicBezTo>
                  <a:pt x="1979" y="3068"/>
                  <a:pt x="1974" y="3075"/>
                  <a:pt x="1964" y="3082"/>
                </a:cubicBezTo>
                <a:cubicBezTo>
                  <a:pt x="1953" y="3090"/>
                  <a:pt x="1951" y="3093"/>
                  <a:pt x="1948" y="3098"/>
                </a:cubicBezTo>
                <a:cubicBezTo>
                  <a:pt x="1947" y="3099"/>
                  <a:pt x="1946" y="3100"/>
                  <a:pt x="1945" y="3102"/>
                </a:cubicBezTo>
                <a:cubicBezTo>
                  <a:pt x="1942" y="3106"/>
                  <a:pt x="1941" y="3107"/>
                  <a:pt x="1939" y="3109"/>
                </a:cubicBezTo>
                <a:cubicBezTo>
                  <a:pt x="1937" y="3110"/>
                  <a:pt x="1934" y="3112"/>
                  <a:pt x="1930" y="3117"/>
                </a:cubicBezTo>
                <a:cubicBezTo>
                  <a:pt x="1921" y="3126"/>
                  <a:pt x="1914" y="3137"/>
                  <a:pt x="1914" y="3138"/>
                </a:cubicBezTo>
                <a:cubicBezTo>
                  <a:pt x="1913" y="3139"/>
                  <a:pt x="1912" y="3142"/>
                  <a:pt x="1913" y="3143"/>
                </a:cubicBezTo>
                <a:cubicBezTo>
                  <a:pt x="1913" y="3144"/>
                  <a:pt x="1914" y="3153"/>
                  <a:pt x="1905" y="3158"/>
                </a:cubicBezTo>
                <a:lnTo>
                  <a:pt x="1900" y="3161"/>
                </a:lnTo>
                <a:cubicBezTo>
                  <a:pt x="1895" y="3164"/>
                  <a:pt x="1892" y="3165"/>
                  <a:pt x="1889" y="3170"/>
                </a:cubicBezTo>
                <a:cubicBezTo>
                  <a:pt x="1887" y="3175"/>
                  <a:pt x="1885" y="3179"/>
                  <a:pt x="1883" y="3182"/>
                </a:cubicBezTo>
                <a:cubicBezTo>
                  <a:pt x="1879" y="3191"/>
                  <a:pt x="1877" y="3196"/>
                  <a:pt x="1871" y="3202"/>
                </a:cubicBezTo>
                <a:cubicBezTo>
                  <a:pt x="1864" y="3209"/>
                  <a:pt x="1861" y="3212"/>
                  <a:pt x="1859" y="3216"/>
                </a:cubicBezTo>
                <a:cubicBezTo>
                  <a:pt x="1857" y="3218"/>
                  <a:pt x="1856" y="3220"/>
                  <a:pt x="1853" y="3223"/>
                </a:cubicBezTo>
                <a:cubicBezTo>
                  <a:pt x="1849" y="3229"/>
                  <a:pt x="1844" y="3235"/>
                  <a:pt x="1840" y="3241"/>
                </a:cubicBezTo>
                <a:cubicBezTo>
                  <a:pt x="1838" y="3245"/>
                  <a:pt x="1835" y="3248"/>
                  <a:pt x="1833" y="3251"/>
                </a:cubicBezTo>
                <a:cubicBezTo>
                  <a:pt x="1830" y="3254"/>
                  <a:pt x="1827" y="3261"/>
                  <a:pt x="1821" y="3272"/>
                </a:cubicBezTo>
                <a:cubicBezTo>
                  <a:pt x="1814" y="3284"/>
                  <a:pt x="1806" y="3299"/>
                  <a:pt x="1802" y="3305"/>
                </a:cubicBezTo>
                <a:cubicBezTo>
                  <a:pt x="1799" y="3308"/>
                  <a:pt x="1797" y="3310"/>
                  <a:pt x="1796" y="3312"/>
                </a:cubicBezTo>
                <a:cubicBezTo>
                  <a:pt x="1793" y="3315"/>
                  <a:pt x="1791" y="3317"/>
                  <a:pt x="1787" y="3325"/>
                </a:cubicBezTo>
                <a:cubicBezTo>
                  <a:pt x="1784" y="3331"/>
                  <a:pt x="1782" y="3334"/>
                  <a:pt x="1780" y="3337"/>
                </a:cubicBezTo>
                <a:cubicBezTo>
                  <a:pt x="1778" y="3339"/>
                  <a:pt x="1777" y="3342"/>
                  <a:pt x="1774" y="3346"/>
                </a:cubicBezTo>
                <a:cubicBezTo>
                  <a:pt x="1772" y="3350"/>
                  <a:pt x="1771" y="3353"/>
                  <a:pt x="1769" y="3356"/>
                </a:cubicBezTo>
                <a:cubicBezTo>
                  <a:pt x="1766" y="3362"/>
                  <a:pt x="1763" y="3368"/>
                  <a:pt x="1759" y="3373"/>
                </a:cubicBezTo>
                <a:cubicBezTo>
                  <a:pt x="1755" y="3378"/>
                  <a:pt x="1752" y="3383"/>
                  <a:pt x="1750" y="3388"/>
                </a:cubicBezTo>
                <a:cubicBezTo>
                  <a:pt x="1748" y="3392"/>
                  <a:pt x="1747" y="3396"/>
                  <a:pt x="1743" y="3401"/>
                </a:cubicBezTo>
                <a:cubicBezTo>
                  <a:pt x="1740" y="3405"/>
                  <a:pt x="1738" y="3407"/>
                  <a:pt x="1736" y="3409"/>
                </a:cubicBezTo>
                <a:cubicBezTo>
                  <a:pt x="1733" y="3413"/>
                  <a:pt x="1731" y="3416"/>
                  <a:pt x="1728" y="3421"/>
                </a:cubicBezTo>
                <a:cubicBezTo>
                  <a:pt x="1727" y="3424"/>
                  <a:pt x="1726" y="3425"/>
                  <a:pt x="1725" y="3426"/>
                </a:cubicBezTo>
                <a:cubicBezTo>
                  <a:pt x="1723" y="3429"/>
                  <a:pt x="1720" y="3433"/>
                  <a:pt x="1714" y="3445"/>
                </a:cubicBezTo>
                <a:cubicBezTo>
                  <a:pt x="1711" y="3451"/>
                  <a:pt x="1709" y="3454"/>
                  <a:pt x="1708" y="3455"/>
                </a:cubicBezTo>
                <a:cubicBezTo>
                  <a:pt x="1708" y="3455"/>
                  <a:pt x="1708" y="3456"/>
                  <a:pt x="1708" y="3457"/>
                </a:cubicBezTo>
                <a:cubicBezTo>
                  <a:pt x="1707" y="3458"/>
                  <a:pt x="1706" y="3460"/>
                  <a:pt x="1705" y="3464"/>
                </a:cubicBezTo>
                <a:lnTo>
                  <a:pt x="1702" y="3471"/>
                </a:lnTo>
                <a:cubicBezTo>
                  <a:pt x="1699" y="3480"/>
                  <a:pt x="1698" y="3488"/>
                  <a:pt x="1697" y="3495"/>
                </a:cubicBezTo>
                <a:cubicBezTo>
                  <a:pt x="1696" y="3502"/>
                  <a:pt x="1696" y="3508"/>
                  <a:pt x="1692" y="3515"/>
                </a:cubicBezTo>
                <a:cubicBezTo>
                  <a:pt x="1689" y="3523"/>
                  <a:pt x="1689" y="3534"/>
                  <a:pt x="1690" y="3543"/>
                </a:cubicBezTo>
                <a:cubicBezTo>
                  <a:pt x="1690" y="3553"/>
                  <a:pt x="1690" y="3564"/>
                  <a:pt x="1686" y="3568"/>
                </a:cubicBezTo>
                <a:cubicBezTo>
                  <a:pt x="1682" y="3572"/>
                  <a:pt x="1679" y="3575"/>
                  <a:pt x="1677" y="3577"/>
                </a:cubicBezTo>
                <a:cubicBezTo>
                  <a:pt x="1669" y="3583"/>
                  <a:pt x="1663" y="3589"/>
                  <a:pt x="1664" y="3599"/>
                </a:cubicBezTo>
                <a:cubicBezTo>
                  <a:pt x="1664" y="3603"/>
                  <a:pt x="1661" y="3614"/>
                  <a:pt x="1658" y="3622"/>
                </a:cubicBezTo>
                <a:cubicBezTo>
                  <a:pt x="1650" y="3625"/>
                  <a:pt x="1630" y="3631"/>
                  <a:pt x="1619" y="3640"/>
                </a:cubicBezTo>
                <a:cubicBezTo>
                  <a:pt x="1607" y="3651"/>
                  <a:pt x="1571" y="3681"/>
                  <a:pt x="1570" y="3682"/>
                </a:cubicBezTo>
                <a:cubicBezTo>
                  <a:pt x="1567" y="3685"/>
                  <a:pt x="1566" y="3690"/>
                  <a:pt x="1569" y="3694"/>
                </a:cubicBezTo>
                <a:cubicBezTo>
                  <a:pt x="1572" y="3697"/>
                  <a:pt x="1577" y="3698"/>
                  <a:pt x="1580" y="3695"/>
                </a:cubicBezTo>
                <a:cubicBezTo>
                  <a:pt x="1581" y="3695"/>
                  <a:pt x="1626" y="3658"/>
                  <a:pt x="1645" y="3650"/>
                </a:cubicBezTo>
                <a:cubicBezTo>
                  <a:pt x="1644" y="3652"/>
                  <a:pt x="1644" y="3654"/>
                  <a:pt x="1643" y="3657"/>
                </a:cubicBezTo>
                <a:cubicBezTo>
                  <a:pt x="1643" y="3661"/>
                  <a:pt x="1642" y="3666"/>
                  <a:pt x="1641" y="3672"/>
                </a:cubicBezTo>
                <a:lnTo>
                  <a:pt x="1640" y="3677"/>
                </a:lnTo>
                <a:cubicBezTo>
                  <a:pt x="1640" y="3679"/>
                  <a:pt x="1640" y="3681"/>
                  <a:pt x="1639" y="3683"/>
                </a:cubicBezTo>
                <a:cubicBezTo>
                  <a:pt x="1639" y="3686"/>
                  <a:pt x="1639" y="3690"/>
                  <a:pt x="1638" y="3691"/>
                </a:cubicBezTo>
                <a:cubicBezTo>
                  <a:pt x="1635" y="3693"/>
                  <a:pt x="1621" y="3699"/>
                  <a:pt x="1613" y="3702"/>
                </a:cubicBezTo>
                <a:cubicBezTo>
                  <a:pt x="1610" y="3703"/>
                  <a:pt x="1608" y="3706"/>
                  <a:pt x="1608" y="3710"/>
                </a:cubicBezTo>
                <a:cubicBezTo>
                  <a:pt x="1608" y="3713"/>
                  <a:pt x="1610" y="3716"/>
                  <a:pt x="1612" y="3717"/>
                </a:cubicBezTo>
                <a:cubicBezTo>
                  <a:pt x="1605" y="3720"/>
                  <a:pt x="1587" y="3726"/>
                  <a:pt x="1543" y="3742"/>
                </a:cubicBezTo>
                <a:cubicBezTo>
                  <a:pt x="1543" y="3742"/>
                  <a:pt x="1543" y="3742"/>
                  <a:pt x="1543" y="3742"/>
                </a:cubicBezTo>
                <a:lnTo>
                  <a:pt x="1543" y="3742"/>
                </a:lnTo>
                <a:cubicBezTo>
                  <a:pt x="1539" y="3743"/>
                  <a:pt x="1537" y="3748"/>
                  <a:pt x="1538" y="3752"/>
                </a:cubicBezTo>
                <a:cubicBezTo>
                  <a:pt x="1540" y="3756"/>
                  <a:pt x="1544" y="3759"/>
                  <a:pt x="1549" y="3757"/>
                </a:cubicBezTo>
                <a:cubicBezTo>
                  <a:pt x="1568" y="3750"/>
                  <a:pt x="1599" y="3740"/>
                  <a:pt x="1615" y="3736"/>
                </a:cubicBezTo>
                <a:cubicBezTo>
                  <a:pt x="1613" y="3742"/>
                  <a:pt x="1611" y="3747"/>
                  <a:pt x="1610" y="3749"/>
                </a:cubicBezTo>
                <a:cubicBezTo>
                  <a:pt x="1604" y="3754"/>
                  <a:pt x="1603" y="3757"/>
                  <a:pt x="1603" y="3762"/>
                </a:cubicBezTo>
                <a:cubicBezTo>
                  <a:pt x="1602" y="3762"/>
                  <a:pt x="1601" y="3763"/>
                  <a:pt x="1600" y="3763"/>
                </a:cubicBezTo>
                <a:cubicBezTo>
                  <a:pt x="1598" y="3763"/>
                  <a:pt x="1594" y="3765"/>
                  <a:pt x="1592" y="3770"/>
                </a:cubicBezTo>
                <a:cubicBezTo>
                  <a:pt x="1586" y="3773"/>
                  <a:pt x="1567" y="3779"/>
                  <a:pt x="1531" y="3789"/>
                </a:cubicBezTo>
                <a:lnTo>
                  <a:pt x="1531" y="3789"/>
                </a:lnTo>
                <a:lnTo>
                  <a:pt x="1531" y="3789"/>
                </a:lnTo>
                <a:lnTo>
                  <a:pt x="1519" y="3793"/>
                </a:lnTo>
                <a:lnTo>
                  <a:pt x="1519" y="3793"/>
                </a:lnTo>
                <a:cubicBezTo>
                  <a:pt x="1514" y="3794"/>
                  <a:pt x="1512" y="3798"/>
                  <a:pt x="1513" y="3803"/>
                </a:cubicBezTo>
                <a:cubicBezTo>
                  <a:pt x="1514" y="3806"/>
                  <a:pt x="1517" y="3809"/>
                  <a:pt x="1521" y="3809"/>
                </a:cubicBezTo>
                <a:cubicBezTo>
                  <a:pt x="1521" y="3809"/>
                  <a:pt x="1522" y="3809"/>
                  <a:pt x="1523" y="3808"/>
                </a:cubicBezTo>
                <a:lnTo>
                  <a:pt x="1535" y="3805"/>
                </a:lnTo>
                <a:lnTo>
                  <a:pt x="1535" y="3805"/>
                </a:lnTo>
                <a:lnTo>
                  <a:pt x="1535" y="3805"/>
                </a:lnTo>
                <a:lnTo>
                  <a:pt x="1586" y="3792"/>
                </a:lnTo>
                <a:cubicBezTo>
                  <a:pt x="1579" y="3795"/>
                  <a:pt x="1564" y="3801"/>
                  <a:pt x="1535" y="3812"/>
                </a:cubicBezTo>
                <a:lnTo>
                  <a:pt x="1535" y="3812"/>
                </a:lnTo>
                <a:cubicBezTo>
                  <a:pt x="1516" y="3819"/>
                  <a:pt x="1499" y="3826"/>
                  <a:pt x="1499" y="3826"/>
                </a:cubicBezTo>
                <a:cubicBezTo>
                  <a:pt x="1495" y="3828"/>
                  <a:pt x="1493" y="3832"/>
                  <a:pt x="1494" y="3837"/>
                </a:cubicBezTo>
                <a:cubicBezTo>
                  <a:pt x="1496" y="3840"/>
                  <a:pt x="1499" y="3842"/>
                  <a:pt x="1502" y="3842"/>
                </a:cubicBezTo>
                <a:cubicBezTo>
                  <a:pt x="1503" y="3842"/>
                  <a:pt x="1504" y="3842"/>
                  <a:pt x="1505" y="3841"/>
                </a:cubicBezTo>
                <a:cubicBezTo>
                  <a:pt x="1505" y="3841"/>
                  <a:pt x="1522" y="3835"/>
                  <a:pt x="1541" y="3827"/>
                </a:cubicBezTo>
                <a:lnTo>
                  <a:pt x="1541" y="3827"/>
                </a:lnTo>
                <a:cubicBezTo>
                  <a:pt x="1561" y="3820"/>
                  <a:pt x="1572" y="3817"/>
                  <a:pt x="1578" y="3816"/>
                </a:cubicBezTo>
                <a:cubicBezTo>
                  <a:pt x="1577" y="3818"/>
                  <a:pt x="1576" y="3821"/>
                  <a:pt x="1574" y="3824"/>
                </a:cubicBezTo>
                <a:cubicBezTo>
                  <a:pt x="1572" y="3828"/>
                  <a:pt x="1570" y="3832"/>
                  <a:pt x="1569" y="3835"/>
                </a:cubicBezTo>
                <a:cubicBezTo>
                  <a:pt x="1568" y="3839"/>
                  <a:pt x="1569" y="3842"/>
                  <a:pt x="1570" y="3843"/>
                </a:cubicBezTo>
                <a:cubicBezTo>
                  <a:pt x="1570" y="3843"/>
                  <a:pt x="1570" y="3845"/>
                  <a:pt x="1566" y="3850"/>
                </a:cubicBezTo>
                <a:cubicBezTo>
                  <a:pt x="1562" y="3856"/>
                  <a:pt x="1559" y="3859"/>
                  <a:pt x="1556" y="3863"/>
                </a:cubicBezTo>
                <a:cubicBezTo>
                  <a:pt x="1552" y="3867"/>
                  <a:pt x="1549" y="3870"/>
                  <a:pt x="1548" y="3875"/>
                </a:cubicBezTo>
                <a:cubicBezTo>
                  <a:pt x="1546" y="3877"/>
                  <a:pt x="1541" y="3880"/>
                  <a:pt x="1527" y="3887"/>
                </a:cubicBezTo>
                <a:cubicBezTo>
                  <a:pt x="1497" y="3898"/>
                  <a:pt x="1450" y="3923"/>
                  <a:pt x="1448" y="3924"/>
                </a:cubicBezTo>
                <a:cubicBezTo>
                  <a:pt x="1444" y="3926"/>
                  <a:pt x="1443" y="3931"/>
                  <a:pt x="1445" y="3935"/>
                </a:cubicBezTo>
                <a:cubicBezTo>
                  <a:pt x="1446" y="3938"/>
                  <a:pt x="1449" y="3939"/>
                  <a:pt x="1452" y="3939"/>
                </a:cubicBezTo>
                <a:cubicBezTo>
                  <a:pt x="1453" y="3939"/>
                  <a:pt x="1454" y="3939"/>
                  <a:pt x="1455" y="3939"/>
                </a:cubicBezTo>
                <a:cubicBezTo>
                  <a:pt x="1456" y="3938"/>
                  <a:pt x="1503" y="3917"/>
                  <a:pt x="1534" y="3902"/>
                </a:cubicBezTo>
                <a:cubicBezTo>
                  <a:pt x="1537" y="3901"/>
                  <a:pt x="1539" y="3900"/>
                  <a:pt x="1541" y="3899"/>
                </a:cubicBezTo>
                <a:cubicBezTo>
                  <a:pt x="1540" y="3903"/>
                  <a:pt x="1539" y="3907"/>
                  <a:pt x="1537" y="3911"/>
                </a:cubicBezTo>
                <a:cubicBezTo>
                  <a:pt x="1534" y="3920"/>
                  <a:pt x="1533" y="3923"/>
                  <a:pt x="1534" y="3927"/>
                </a:cubicBezTo>
                <a:cubicBezTo>
                  <a:pt x="1534" y="3928"/>
                  <a:pt x="1534" y="3929"/>
                  <a:pt x="1528" y="3934"/>
                </a:cubicBezTo>
                <a:cubicBezTo>
                  <a:pt x="1522" y="3940"/>
                  <a:pt x="1520" y="3944"/>
                  <a:pt x="1519" y="3948"/>
                </a:cubicBezTo>
                <a:cubicBezTo>
                  <a:pt x="1519" y="3948"/>
                  <a:pt x="1518" y="3949"/>
                  <a:pt x="1518" y="3950"/>
                </a:cubicBezTo>
                <a:cubicBezTo>
                  <a:pt x="1516" y="3954"/>
                  <a:pt x="1510" y="3965"/>
                  <a:pt x="1507" y="3971"/>
                </a:cubicBezTo>
                <a:cubicBezTo>
                  <a:pt x="1506" y="3972"/>
                  <a:pt x="1504" y="3974"/>
                  <a:pt x="1502" y="3976"/>
                </a:cubicBezTo>
                <a:cubicBezTo>
                  <a:pt x="1497" y="3981"/>
                  <a:pt x="1492" y="3987"/>
                  <a:pt x="1490" y="3994"/>
                </a:cubicBezTo>
                <a:cubicBezTo>
                  <a:pt x="1489" y="4001"/>
                  <a:pt x="1487" y="4016"/>
                  <a:pt x="1484" y="4022"/>
                </a:cubicBezTo>
                <a:lnTo>
                  <a:pt x="1483" y="4027"/>
                </a:lnTo>
                <a:cubicBezTo>
                  <a:pt x="1482" y="4030"/>
                  <a:pt x="1480" y="4035"/>
                  <a:pt x="1479" y="4036"/>
                </a:cubicBezTo>
                <a:cubicBezTo>
                  <a:pt x="1476" y="4038"/>
                  <a:pt x="1453" y="4047"/>
                  <a:pt x="1431" y="4055"/>
                </a:cubicBezTo>
                <a:cubicBezTo>
                  <a:pt x="1427" y="4057"/>
                  <a:pt x="1425" y="4061"/>
                  <a:pt x="1427" y="4065"/>
                </a:cubicBezTo>
                <a:cubicBezTo>
                  <a:pt x="1428" y="4070"/>
                  <a:pt x="1433" y="4072"/>
                  <a:pt x="1437" y="4070"/>
                </a:cubicBezTo>
                <a:cubicBezTo>
                  <a:pt x="1445" y="4068"/>
                  <a:pt x="1458" y="4064"/>
                  <a:pt x="1467" y="4062"/>
                </a:cubicBezTo>
                <a:cubicBezTo>
                  <a:pt x="1464" y="4072"/>
                  <a:pt x="1456" y="4089"/>
                  <a:pt x="1452" y="4096"/>
                </a:cubicBezTo>
                <a:cubicBezTo>
                  <a:pt x="1450" y="4099"/>
                  <a:pt x="1449" y="4101"/>
                  <a:pt x="1448" y="4102"/>
                </a:cubicBezTo>
                <a:cubicBezTo>
                  <a:pt x="1445" y="4106"/>
                  <a:pt x="1442" y="4110"/>
                  <a:pt x="1444" y="4117"/>
                </a:cubicBezTo>
                <a:cubicBezTo>
                  <a:pt x="1444" y="4119"/>
                  <a:pt x="1442" y="4130"/>
                  <a:pt x="1437" y="4137"/>
                </a:cubicBezTo>
                <a:cubicBezTo>
                  <a:pt x="1436" y="4139"/>
                  <a:pt x="1434" y="4141"/>
                  <a:pt x="1432" y="4143"/>
                </a:cubicBezTo>
                <a:cubicBezTo>
                  <a:pt x="1427" y="4150"/>
                  <a:pt x="1421" y="4157"/>
                  <a:pt x="1420" y="4166"/>
                </a:cubicBezTo>
                <a:cubicBezTo>
                  <a:pt x="1420" y="4168"/>
                  <a:pt x="1420" y="4170"/>
                  <a:pt x="1420" y="4172"/>
                </a:cubicBezTo>
                <a:cubicBezTo>
                  <a:pt x="1421" y="4177"/>
                  <a:pt x="1421" y="4179"/>
                  <a:pt x="1415" y="4183"/>
                </a:cubicBezTo>
                <a:lnTo>
                  <a:pt x="1410" y="4186"/>
                </a:lnTo>
                <a:cubicBezTo>
                  <a:pt x="1403" y="4191"/>
                  <a:pt x="1399" y="4195"/>
                  <a:pt x="1404" y="4206"/>
                </a:cubicBezTo>
                <a:cubicBezTo>
                  <a:pt x="1405" y="4210"/>
                  <a:pt x="1403" y="4219"/>
                  <a:pt x="1398" y="4225"/>
                </a:cubicBezTo>
                <a:cubicBezTo>
                  <a:pt x="1395" y="4228"/>
                  <a:pt x="1393" y="4231"/>
                  <a:pt x="1391" y="4234"/>
                </a:cubicBezTo>
                <a:cubicBezTo>
                  <a:pt x="1388" y="4239"/>
                  <a:pt x="1385" y="4242"/>
                  <a:pt x="1381" y="4245"/>
                </a:cubicBezTo>
                <a:cubicBezTo>
                  <a:pt x="1370" y="4250"/>
                  <a:pt x="1336" y="4290"/>
                  <a:pt x="1322" y="4308"/>
                </a:cubicBezTo>
                <a:cubicBezTo>
                  <a:pt x="1319" y="4311"/>
                  <a:pt x="1319" y="4316"/>
                  <a:pt x="1323" y="4319"/>
                </a:cubicBezTo>
                <a:cubicBezTo>
                  <a:pt x="1326" y="4322"/>
                  <a:pt x="1331" y="4322"/>
                  <a:pt x="1334" y="4318"/>
                </a:cubicBezTo>
                <a:cubicBezTo>
                  <a:pt x="1353" y="4297"/>
                  <a:pt x="1375" y="4273"/>
                  <a:pt x="1385" y="4266"/>
                </a:cubicBezTo>
                <a:cubicBezTo>
                  <a:pt x="1385" y="4271"/>
                  <a:pt x="1382" y="4276"/>
                  <a:pt x="1378" y="4280"/>
                </a:cubicBezTo>
                <a:cubicBezTo>
                  <a:pt x="1371" y="4286"/>
                  <a:pt x="1364" y="4291"/>
                  <a:pt x="1366" y="4300"/>
                </a:cubicBezTo>
                <a:cubicBezTo>
                  <a:pt x="1367" y="4304"/>
                  <a:pt x="1369" y="4306"/>
                  <a:pt x="1371" y="4307"/>
                </a:cubicBezTo>
                <a:cubicBezTo>
                  <a:pt x="1373" y="4309"/>
                  <a:pt x="1373" y="4310"/>
                  <a:pt x="1370" y="4315"/>
                </a:cubicBezTo>
                <a:lnTo>
                  <a:pt x="1365" y="4323"/>
                </a:lnTo>
                <a:cubicBezTo>
                  <a:pt x="1361" y="4329"/>
                  <a:pt x="1360" y="4330"/>
                  <a:pt x="1355" y="4337"/>
                </a:cubicBezTo>
                <a:cubicBezTo>
                  <a:pt x="1346" y="4347"/>
                  <a:pt x="1347" y="4359"/>
                  <a:pt x="1347" y="4366"/>
                </a:cubicBezTo>
                <a:lnTo>
                  <a:pt x="1347" y="4369"/>
                </a:lnTo>
                <a:cubicBezTo>
                  <a:pt x="1347" y="4371"/>
                  <a:pt x="1345" y="4373"/>
                  <a:pt x="1344" y="4376"/>
                </a:cubicBezTo>
                <a:lnTo>
                  <a:pt x="1338" y="4371"/>
                </a:lnTo>
                <a:cubicBezTo>
                  <a:pt x="1335" y="4368"/>
                  <a:pt x="1330" y="4368"/>
                  <a:pt x="1327" y="4371"/>
                </a:cubicBezTo>
                <a:cubicBezTo>
                  <a:pt x="1324" y="4373"/>
                  <a:pt x="1324" y="4378"/>
                  <a:pt x="1326" y="4381"/>
                </a:cubicBezTo>
                <a:cubicBezTo>
                  <a:pt x="1328" y="4384"/>
                  <a:pt x="1333" y="4392"/>
                  <a:pt x="1335" y="4397"/>
                </a:cubicBezTo>
                <a:cubicBezTo>
                  <a:pt x="1335" y="4399"/>
                  <a:pt x="1334" y="4404"/>
                  <a:pt x="1333" y="4408"/>
                </a:cubicBezTo>
                <a:cubicBezTo>
                  <a:pt x="1331" y="4412"/>
                  <a:pt x="1329" y="4418"/>
                  <a:pt x="1329" y="4423"/>
                </a:cubicBezTo>
                <a:cubicBezTo>
                  <a:pt x="1328" y="4425"/>
                  <a:pt x="1328" y="4426"/>
                  <a:pt x="1328" y="4426"/>
                </a:cubicBezTo>
                <a:cubicBezTo>
                  <a:pt x="1326" y="4426"/>
                  <a:pt x="1325" y="4426"/>
                  <a:pt x="1325" y="4426"/>
                </a:cubicBezTo>
                <a:cubicBezTo>
                  <a:pt x="1325" y="4426"/>
                  <a:pt x="1323" y="4424"/>
                  <a:pt x="1323" y="4415"/>
                </a:cubicBezTo>
                <a:cubicBezTo>
                  <a:pt x="1323" y="4409"/>
                  <a:pt x="1322" y="4400"/>
                  <a:pt x="1314" y="4400"/>
                </a:cubicBezTo>
                <a:cubicBezTo>
                  <a:pt x="1312" y="4400"/>
                  <a:pt x="1306" y="4401"/>
                  <a:pt x="1305" y="4409"/>
                </a:cubicBezTo>
                <a:cubicBezTo>
                  <a:pt x="1304" y="4414"/>
                  <a:pt x="1303" y="4431"/>
                  <a:pt x="1306" y="4439"/>
                </a:cubicBezTo>
                <a:cubicBezTo>
                  <a:pt x="1308" y="4445"/>
                  <a:pt x="1315" y="4449"/>
                  <a:pt x="1319" y="4452"/>
                </a:cubicBezTo>
                <a:cubicBezTo>
                  <a:pt x="1320" y="4456"/>
                  <a:pt x="1320" y="4462"/>
                  <a:pt x="1319" y="4466"/>
                </a:cubicBezTo>
                <a:cubicBezTo>
                  <a:pt x="1316" y="4472"/>
                  <a:pt x="1316" y="4476"/>
                  <a:pt x="1316" y="4479"/>
                </a:cubicBezTo>
                <a:cubicBezTo>
                  <a:pt x="1315" y="4481"/>
                  <a:pt x="1315" y="4483"/>
                  <a:pt x="1314" y="4486"/>
                </a:cubicBezTo>
                <a:cubicBezTo>
                  <a:pt x="1310" y="4494"/>
                  <a:pt x="1305" y="4507"/>
                  <a:pt x="1300" y="4518"/>
                </a:cubicBezTo>
                <a:cubicBezTo>
                  <a:pt x="1299" y="4520"/>
                  <a:pt x="1299" y="4522"/>
                  <a:pt x="1298" y="4523"/>
                </a:cubicBezTo>
                <a:cubicBezTo>
                  <a:pt x="1296" y="4529"/>
                  <a:pt x="1295" y="4531"/>
                  <a:pt x="1296" y="4543"/>
                </a:cubicBezTo>
                <a:cubicBezTo>
                  <a:pt x="1297" y="4551"/>
                  <a:pt x="1298" y="4558"/>
                  <a:pt x="1299" y="4563"/>
                </a:cubicBezTo>
                <a:cubicBezTo>
                  <a:pt x="1300" y="4567"/>
                  <a:pt x="1301" y="4571"/>
                  <a:pt x="1301" y="4574"/>
                </a:cubicBezTo>
                <a:cubicBezTo>
                  <a:pt x="1300" y="4576"/>
                  <a:pt x="1300" y="4578"/>
                  <a:pt x="1299" y="4579"/>
                </a:cubicBezTo>
                <a:cubicBezTo>
                  <a:pt x="1298" y="4582"/>
                  <a:pt x="1296" y="4586"/>
                  <a:pt x="1297" y="4592"/>
                </a:cubicBezTo>
                <a:cubicBezTo>
                  <a:pt x="1297" y="4593"/>
                  <a:pt x="1296" y="4594"/>
                  <a:pt x="1294" y="4597"/>
                </a:cubicBezTo>
                <a:cubicBezTo>
                  <a:pt x="1291" y="4601"/>
                  <a:pt x="1287" y="4606"/>
                  <a:pt x="1284" y="4614"/>
                </a:cubicBezTo>
                <a:lnTo>
                  <a:pt x="1279" y="4625"/>
                </a:lnTo>
                <a:cubicBezTo>
                  <a:pt x="1272" y="4645"/>
                  <a:pt x="1260" y="4674"/>
                  <a:pt x="1247" y="4694"/>
                </a:cubicBezTo>
                <a:cubicBezTo>
                  <a:pt x="1238" y="4709"/>
                  <a:pt x="1233" y="4721"/>
                  <a:pt x="1227" y="4734"/>
                </a:cubicBezTo>
                <a:cubicBezTo>
                  <a:pt x="1222" y="4744"/>
                  <a:pt x="1217" y="4755"/>
                  <a:pt x="1208" y="4771"/>
                </a:cubicBezTo>
                <a:cubicBezTo>
                  <a:pt x="1195" y="4796"/>
                  <a:pt x="1182" y="4821"/>
                  <a:pt x="1172" y="4839"/>
                </a:cubicBezTo>
                <a:cubicBezTo>
                  <a:pt x="1167" y="4848"/>
                  <a:pt x="1164" y="4855"/>
                  <a:pt x="1161" y="4860"/>
                </a:cubicBezTo>
                <a:cubicBezTo>
                  <a:pt x="1160" y="4862"/>
                  <a:pt x="1159" y="4864"/>
                  <a:pt x="1158" y="4865"/>
                </a:cubicBezTo>
                <a:cubicBezTo>
                  <a:pt x="1159" y="4860"/>
                  <a:pt x="1160" y="4854"/>
                  <a:pt x="1163" y="4848"/>
                </a:cubicBezTo>
                <a:cubicBezTo>
                  <a:pt x="1164" y="4844"/>
                  <a:pt x="1163" y="4839"/>
                  <a:pt x="1158" y="4837"/>
                </a:cubicBezTo>
                <a:cubicBezTo>
                  <a:pt x="1154" y="4835"/>
                  <a:pt x="1150" y="4837"/>
                  <a:pt x="1148" y="4841"/>
                </a:cubicBezTo>
                <a:lnTo>
                  <a:pt x="1138" y="4860"/>
                </a:lnTo>
                <a:cubicBezTo>
                  <a:pt x="1129" y="4876"/>
                  <a:pt x="1126" y="4882"/>
                  <a:pt x="1116" y="4892"/>
                </a:cubicBezTo>
                <a:lnTo>
                  <a:pt x="1110" y="4898"/>
                </a:lnTo>
                <a:cubicBezTo>
                  <a:pt x="1101" y="4907"/>
                  <a:pt x="1091" y="4918"/>
                  <a:pt x="1084" y="4921"/>
                </a:cubicBezTo>
                <a:cubicBezTo>
                  <a:pt x="1079" y="4924"/>
                  <a:pt x="1078" y="4924"/>
                  <a:pt x="1076" y="4925"/>
                </a:cubicBezTo>
                <a:lnTo>
                  <a:pt x="1073" y="4926"/>
                </a:lnTo>
                <a:cubicBezTo>
                  <a:pt x="1073" y="4926"/>
                  <a:pt x="1072" y="4926"/>
                  <a:pt x="1072" y="4926"/>
                </a:cubicBezTo>
                <a:cubicBezTo>
                  <a:pt x="1072" y="4926"/>
                  <a:pt x="1072" y="4926"/>
                  <a:pt x="1072" y="4926"/>
                </a:cubicBezTo>
                <a:cubicBezTo>
                  <a:pt x="1072" y="4926"/>
                  <a:pt x="1072" y="4926"/>
                  <a:pt x="1071" y="4926"/>
                </a:cubicBezTo>
                <a:cubicBezTo>
                  <a:pt x="1069" y="4927"/>
                  <a:pt x="1067" y="4929"/>
                  <a:pt x="1067" y="4932"/>
                </a:cubicBezTo>
                <a:cubicBezTo>
                  <a:pt x="1066" y="4933"/>
                  <a:pt x="1066" y="4935"/>
                  <a:pt x="1067" y="4936"/>
                </a:cubicBezTo>
                <a:lnTo>
                  <a:pt x="1067" y="4936"/>
                </a:lnTo>
                <a:cubicBezTo>
                  <a:pt x="1064" y="4939"/>
                  <a:pt x="1059" y="4945"/>
                  <a:pt x="1052" y="4950"/>
                </a:cubicBezTo>
                <a:cubicBezTo>
                  <a:pt x="1047" y="4955"/>
                  <a:pt x="1044" y="4959"/>
                  <a:pt x="1042" y="4961"/>
                </a:cubicBezTo>
                <a:cubicBezTo>
                  <a:pt x="1039" y="4964"/>
                  <a:pt x="1031" y="4969"/>
                  <a:pt x="1027" y="4971"/>
                </a:cubicBezTo>
                <a:cubicBezTo>
                  <a:pt x="1022" y="4974"/>
                  <a:pt x="1017" y="4980"/>
                  <a:pt x="1018" y="4986"/>
                </a:cubicBezTo>
                <a:cubicBezTo>
                  <a:pt x="1019" y="4989"/>
                  <a:pt x="1024" y="4993"/>
                  <a:pt x="1027" y="4993"/>
                </a:cubicBezTo>
                <a:cubicBezTo>
                  <a:pt x="1031" y="4993"/>
                  <a:pt x="1037" y="4991"/>
                  <a:pt x="1050" y="4979"/>
                </a:cubicBezTo>
                <a:cubicBezTo>
                  <a:pt x="1060" y="4971"/>
                  <a:pt x="1068" y="4963"/>
                  <a:pt x="1075" y="4955"/>
                </a:cubicBezTo>
                <a:cubicBezTo>
                  <a:pt x="1085" y="4944"/>
                  <a:pt x="1093" y="4935"/>
                  <a:pt x="1101" y="4931"/>
                </a:cubicBezTo>
                <a:cubicBezTo>
                  <a:pt x="1106" y="4929"/>
                  <a:pt x="1109" y="4928"/>
                  <a:pt x="1110" y="4927"/>
                </a:cubicBezTo>
                <a:lnTo>
                  <a:pt x="1111" y="4930"/>
                </a:lnTo>
                <a:cubicBezTo>
                  <a:pt x="1111" y="4932"/>
                  <a:pt x="1111" y="4936"/>
                  <a:pt x="1110" y="4937"/>
                </a:cubicBezTo>
                <a:lnTo>
                  <a:pt x="1091" y="4946"/>
                </a:lnTo>
                <a:cubicBezTo>
                  <a:pt x="1089" y="4947"/>
                  <a:pt x="1087" y="4949"/>
                  <a:pt x="1087" y="4951"/>
                </a:cubicBezTo>
                <a:lnTo>
                  <a:pt x="1084" y="4963"/>
                </a:lnTo>
                <a:cubicBezTo>
                  <a:pt x="1077" y="4962"/>
                  <a:pt x="1073" y="4964"/>
                  <a:pt x="1072" y="4966"/>
                </a:cubicBezTo>
                <a:cubicBezTo>
                  <a:pt x="1070" y="4968"/>
                  <a:pt x="1070" y="4972"/>
                  <a:pt x="1071" y="4975"/>
                </a:cubicBezTo>
                <a:cubicBezTo>
                  <a:pt x="1071" y="4976"/>
                  <a:pt x="1072" y="4978"/>
                  <a:pt x="1082" y="4989"/>
                </a:cubicBezTo>
                <a:lnTo>
                  <a:pt x="1063" y="4997"/>
                </a:lnTo>
                <a:cubicBezTo>
                  <a:pt x="1061" y="4998"/>
                  <a:pt x="1059" y="5001"/>
                  <a:pt x="1058" y="5004"/>
                </a:cubicBezTo>
                <a:lnTo>
                  <a:pt x="1058" y="5010"/>
                </a:lnTo>
                <a:lnTo>
                  <a:pt x="964" y="5060"/>
                </a:lnTo>
                <a:cubicBezTo>
                  <a:pt x="961" y="5062"/>
                  <a:pt x="959" y="5066"/>
                  <a:pt x="960" y="5070"/>
                </a:cubicBezTo>
                <a:cubicBezTo>
                  <a:pt x="962" y="5073"/>
                  <a:pt x="966" y="5076"/>
                  <a:pt x="970" y="5075"/>
                </a:cubicBezTo>
                <a:lnTo>
                  <a:pt x="1000" y="5069"/>
                </a:lnTo>
                <a:cubicBezTo>
                  <a:pt x="1000" y="5070"/>
                  <a:pt x="1000" y="5071"/>
                  <a:pt x="1001" y="5072"/>
                </a:cubicBezTo>
                <a:cubicBezTo>
                  <a:pt x="997" y="5073"/>
                  <a:pt x="993" y="5074"/>
                  <a:pt x="988" y="5076"/>
                </a:cubicBezTo>
                <a:cubicBezTo>
                  <a:pt x="949" y="5087"/>
                  <a:pt x="949" y="5087"/>
                  <a:pt x="950" y="5094"/>
                </a:cubicBezTo>
                <a:cubicBezTo>
                  <a:pt x="951" y="5098"/>
                  <a:pt x="955" y="5102"/>
                  <a:pt x="959" y="5102"/>
                </a:cubicBezTo>
                <a:cubicBezTo>
                  <a:pt x="962" y="5102"/>
                  <a:pt x="965" y="5101"/>
                  <a:pt x="975" y="5098"/>
                </a:cubicBezTo>
                <a:cubicBezTo>
                  <a:pt x="983" y="5096"/>
                  <a:pt x="993" y="5093"/>
                  <a:pt x="1000" y="5092"/>
                </a:cubicBezTo>
                <a:cubicBezTo>
                  <a:pt x="999" y="5096"/>
                  <a:pt x="997" y="5099"/>
                  <a:pt x="996" y="5100"/>
                </a:cubicBezTo>
                <a:cubicBezTo>
                  <a:pt x="994" y="5100"/>
                  <a:pt x="985" y="5103"/>
                  <a:pt x="955" y="5110"/>
                </a:cubicBezTo>
                <a:cubicBezTo>
                  <a:pt x="951" y="5111"/>
                  <a:pt x="948" y="5116"/>
                  <a:pt x="949" y="5120"/>
                </a:cubicBezTo>
                <a:cubicBezTo>
                  <a:pt x="950" y="5124"/>
                  <a:pt x="954" y="5127"/>
                  <a:pt x="959" y="5126"/>
                </a:cubicBezTo>
                <a:cubicBezTo>
                  <a:pt x="969" y="5124"/>
                  <a:pt x="978" y="5122"/>
                  <a:pt x="983" y="5122"/>
                </a:cubicBezTo>
                <a:cubicBezTo>
                  <a:pt x="983" y="5122"/>
                  <a:pt x="983" y="5123"/>
                  <a:pt x="983" y="5123"/>
                </a:cubicBezTo>
                <a:cubicBezTo>
                  <a:pt x="983" y="5128"/>
                  <a:pt x="983" y="5128"/>
                  <a:pt x="979" y="5129"/>
                </a:cubicBezTo>
                <a:cubicBezTo>
                  <a:pt x="965" y="5133"/>
                  <a:pt x="917" y="5157"/>
                  <a:pt x="915" y="5158"/>
                </a:cubicBezTo>
                <a:cubicBezTo>
                  <a:pt x="911" y="5160"/>
                  <a:pt x="910" y="5165"/>
                  <a:pt x="912" y="5169"/>
                </a:cubicBezTo>
                <a:cubicBezTo>
                  <a:pt x="914" y="5173"/>
                  <a:pt x="918" y="5174"/>
                  <a:pt x="922" y="5173"/>
                </a:cubicBezTo>
                <a:cubicBezTo>
                  <a:pt x="932" y="5168"/>
                  <a:pt x="949" y="5162"/>
                  <a:pt x="959" y="5160"/>
                </a:cubicBezTo>
                <a:cubicBezTo>
                  <a:pt x="958" y="5164"/>
                  <a:pt x="954" y="5166"/>
                  <a:pt x="950" y="5169"/>
                </a:cubicBezTo>
                <a:cubicBezTo>
                  <a:pt x="948" y="5170"/>
                  <a:pt x="946" y="5171"/>
                  <a:pt x="945" y="5172"/>
                </a:cubicBezTo>
                <a:cubicBezTo>
                  <a:pt x="940" y="5175"/>
                  <a:pt x="913" y="5187"/>
                  <a:pt x="898" y="5193"/>
                </a:cubicBezTo>
                <a:cubicBezTo>
                  <a:pt x="894" y="5195"/>
                  <a:pt x="892" y="5199"/>
                  <a:pt x="893" y="5202"/>
                </a:cubicBezTo>
                <a:cubicBezTo>
                  <a:pt x="894" y="5206"/>
                  <a:pt x="897" y="5209"/>
                  <a:pt x="901" y="5209"/>
                </a:cubicBezTo>
                <a:cubicBezTo>
                  <a:pt x="902" y="5209"/>
                  <a:pt x="909" y="5208"/>
                  <a:pt x="917" y="5207"/>
                </a:cubicBezTo>
                <a:cubicBezTo>
                  <a:pt x="916" y="5209"/>
                  <a:pt x="915" y="5211"/>
                  <a:pt x="915" y="5213"/>
                </a:cubicBezTo>
                <a:lnTo>
                  <a:pt x="916" y="5232"/>
                </a:lnTo>
                <a:cubicBezTo>
                  <a:pt x="909" y="5238"/>
                  <a:pt x="901" y="5244"/>
                  <a:pt x="899" y="5245"/>
                </a:cubicBezTo>
                <a:cubicBezTo>
                  <a:pt x="892" y="5245"/>
                  <a:pt x="870" y="5254"/>
                  <a:pt x="866" y="5255"/>
                </a:cubicBezTo>
                <a:cubicBezTo>
                  <a:pt x="861" y="5257"/>
                  <a:pt x="859" y="5262"/>
                  <a:pt x="861" y="5266"/>
                </a:cubicBezTo>
                <a:cubicBezTo>
                  <a:pt x="863" y="5270"/>
                  <a:pt x="867" y="5272"/>
                  <a:pt x="871" y="5271"/>
                </a:cubicBezTo>
                <a:cubicBezTo>
                  <a:pt x="876" y="5269"/>
                  <a:pt x="882" y="5267"/>
                  <a:pt x="887" y="5266"/>
                </a:cubicBezTo>
                <a:cubicBezTo>
                  <a:pt x="886" y="5266"/>
                  <a:pt x="885" y="5267"/>
                  <a:pt x="884" y="5268"/>
                </a:cubicBezTo>
                <a:cubicBezTo>
                  <a:pt x="884" y="5268"/>
                  <a:pt x="843" y="5291"/>
                  <a:pt x="846" y="5303"/>
                </a:cubicBezTo>
                <a:cubicBezTo>
                  <a:pt x="847" y="5307"/>
                  <a:pt x="853" y="5309"/>
                  <a:pt x="856" y="5309"/>
                </a:cubicBezTo>
                <a:cubicBezTo>
                  <a:pt x="860" y="5309"/>
                  <a:pt x="864" y="5306"/>
                  <a:pt x="873" y="5299"/>
                </a:cubicBezTo>
                <a:cubicBezTo>
                  <a:pt x="874" y="5298"/>
                  <a:pt x="875" y="5298"/>
                  <a:pt x="876" y="5297"/>
                </a:cubicBezTo>
                <a:cubicBezTo>
                  <a:pt x="876" y="5299"/>
                  <a:pt x="875" y="5301"/>
                  <a:pt x="874" y="5302"/>
                </a:cubicBezTo>
                <a:cubicBezTo>
                  <a:pt x="868" y="5305"/>
                  <a:pt x="860" y="5312"/>
                  <a:pt x="851" y="5319"/>
                </a:cubicBezTo>
                <a:cubicBezTo>
                  <a:pt x="846" y="5323"/>
                  <a:pt x="842" y="5326"/>
                  <a:pt x="838" y="5329"/>
                </a:cubicBezTo>
                <a:cubicBezTo>
                  <a:pt x="830" y="5335"/>
                  <a:pt x="827" y="5338"/>
                  <a:pt x="827" y="5338"/>
                </a:cubicBezTo>
                <a:cubicBezTo>
                  <a:pt x="824" y="5341"/>
                  <a:pt x="824" y="5346"/>
                  <a:pt x="827" y="5349"/>
                </a:cubicBezTo>
                <a:cubicBezTo>
                  <a:pt x="830" y="5352"/>
                  <a:pt x="835" y="5353"/>
                  <a:pt x="838" y="5350"/>
                </a:cubicBezTo>
                <a:cubicBezTo>
                  <a:pt x="844" y="5346"/>
                  <a:pt x="850" y="5342"/>
                  <a:pt x="855" y="5339"/>
                </a:cubicBezTo>
                <a:cubicBezTo>
                  <a:pt x="854" y="5346"/>
                  <a:pt x="853" y="5351"/>
                  <a:pt x="851" y="5358"/>
                </a:cubicBezTo>
                <a:cubicBezTo>
                  <a:pt x="846" y="5371"/>
                  <a:pt x="847" y="5381"/>
                  <a:pt x="851" y="5396"/>
                </a:cubicBezTo>
                <a:cubicBezTo>
                  <a:pt x="855" y="5407"/>
                  <a:pt x="856" y="5419"/>
                  <a:pt x="855" y="5425"/>
                </a:cubicBezTo>
                <a:cubicBezTo>
                  <a:pt x="853" y="5435"/>
                  <a:pt x="850" y="5441"/>
                  <a:pt x="843" y="5445"/>
                </a:cubicBezTo>
                <a:cubicBezTo>
                  <a:pt x="839" y="5448"/>
                  <a:pt x="839" y="5448"/>
                  <a:pt x="836" y="5448"/>
                </a:cubicBezTo>
                <a:cubicBezTo>
                  <a:pt x="835" y="5447"/>
                  <a:pt x="833" y="5447"/>
                  <a:pt x="831" y="5447"/>
                </a:cubicBezTo>
                <a:lnTo>
                  <a:pt x="828" y="5447"/>
                </a:lnTo>
                <a:cubicBezTo>
                  <a:pt x="823" y="5448"/>
                  <a:pt x="819" y="5448"/>
                  <a:pt x="816" y="5448"/>
                </a:cubicBezTo>
                <a:lnTo>
                  <a:pt x="812" y="5448"/>
                </a:lnTo>
                <a:lnTo>
                  <a:pt x="811" y="5448"/>
                </a:lnTo>
                <a:lnTo>
                  <a:pt x="811" y="5448"/>
                </a:lnTo>
                <a:lnTo>
                  <a:pt x="811" y="5448"/>
                </a:lnTo>
                <a:lnTo>
                  <a:pt x="811" y="5448"/>
                </a:lnTo>
                <a:cubicBezTo>
                  <a:pt x="806" y="5448"/>
                  <a:pt x="803" y="5451"/>
                  <a:pt x="802" y="5455"/>
                </a:cubicBezTo>
                <a:cubicBezTo>
                  <a:pt x="802" y="5460"/>
                  <a:pt x="806" y="5464"/>
                  <a:pt x="810" y="5464"/>
                </a:cubicBezTo>
                <a:lnTo>
                  <a:pt x="811" y="5464"/>
                </a:lnTo>
                <a:cubicBezTo>
                  <a:pt x="813" y="5464"/>
                  <a:pt x="814" y="5464"/>
                  <a:pt x="816" y="5465"/>
                </a:cubicBezTo>
                <a:cubicBezTo>
                  <a:pt x="815" y="5466"/>
                  <a:pt x="815" y="5468"/>
                  <a:pt x="815" y="5470"/>
                </a:cubicBezTo>
                <a:cubicBezTo>
                  <a:pt x="815" y="5473"/>
                  <a:pt x="815" y="5477"/>
                  <a:pt x="814" y="5479"/>
                </a:cubicBezTo>
                <a:cubicBezTo>
                  <a:pt x="813" y="5480"/>
                  <a:pt x="812" y="5482"/>
                  <a:pt x="812" y="5484"/>
                </a:cubicBezTo>
                <a:cubicBezTo>
                  <a:pt x="812" y="5486"/>
                  <a:pt x="812" y="5486"/>
                  <a:pt x="809" y="5488"/>
                </a:cubicBezTo>
                <a:cubicBezTo>
                  <a:pt x="806" y="5490"/>
                  <a:pt x="799" y="5494"/>
                  <a:pt x="800" y="5502"/>
                </a:cubicBezTo>
                <a:cubicBezTo>
                  <a:pt x="800" y="5503"/>
                  <a:pt x="801" y="5503"/>
                  <a:pt x="801" y="5504"/>
                </a:cubicBezTo>
                <a:cubicBezTo>
                  <a:pt x="800" y="5504"/>
                  <a:pt x="799" y="5504"/>
                  <a:pt x="799" y="5504"/>
                </a:cubicBezTo>
                <a:lnTo>
                  <a:pt x="733" y="5526"/>
                </a:lnTo>
                <a:cubicBezTo>
                  <a:pt x="729" y="5527"/>
                  <a:pt x="726" y="5532"/>
                  <a:pt x="728" y="5536"/>
                </a:cubicBezTo>
                <a:cubicBezTo>
                  <a:pt x="729" y="5540"/>
                  <a:pt x="733" y="5543"/>
                  <a:pt x="737" y="5542"/>
                </a:cubicBezTo>
                <a:cubicBezTo>
                  <a:pt x="747" y="5539"/>
                  <a:pt x="762" y="5536"/>
                  <a:pt x="772" y="5534"/>
                </a:cubicBezTo>
                <a:cubicBezTo>
                  <a:pt x="770" y="5537"/>
                  <a:pt x="769" y="5539"/>
                  <a:pt x="768" y="5540"/>
                </a:cubicBezTo>
                <a:cubicBezTo>
                  <a:pt x="749" y="5547"/>
                  <a:pt x="739" y="5550"/>
                  <a:pt x="737" y="5550"/>
                </a:cubicBezTo>
                <a:cubicBezTo>
                  <a:pt x="736" y="5550"/>
                  <a:pt x="676" y="5559"/>
                  <a:pt x="677" y="5572"/>
                </a:cubicBezTo>
                <a:cubicBezTo>
                  <a:pt x="677" y="5576"/>
                  <a:pt x="680" y="5580"/>
                  <a:pt x="685" y="5580"/>
                </a:cubicBezTo>
                <a:cubicBezTo>
                  <a:pt x="685" y="5580"/>
                  <a:pt x="687" y="5580"/>
                  <a:pt x="688" y="5580"/>
                </a:cubicBezTo>
                <a:cubicBezTo>
                  <a:pt x="698" y="5580"/>
                  <a:pt x="725" y="5577"/>
                  <a:pt x="738" y="5574"/>
                </a:cubicBezTo>
                <a:cubicBezTo>
                  <a:pt x="739" y="5573"/>
                  <a:pt x="740" y="5573"/>
                  <a:pt x="741" y="5573"/>
                </a:cubicBezTo>
                <a:cubicBezTo>
                  <a:pt x="740" y="5574"/>
                  <a:pt x="739" y="5576"/>
                  <a:pt x="739" y="5576"/>
                </a:cubicBezTo>
                <a:cubicBezTo>
                  <a:pt x="735" y="5578"/>
                  <a:pt x="731" y="5582"/>
                  <a:pt x="728" y="5585"/>
                </a:cubicBezTo>
                <a:lnTo>
                  <a:pt x="725" y="5582"/>
                </a:lnTo>
                <a:cubicBezTo>
                  <a:pt x="723" y="5580"/>
                  <a:pt x="719" y="5580"/>
                  <a:pt x="716" y="5581"/>
                </a:cubicBezTo>
                <a:cubicBezTo>
                  <a:pt x="713" y="5582"/>
                  <a:pt x="711" y="5585"/>
                  <a:pt x="711" y="5588"/>
                </a:cubicBezTo>
                <a:lnTo>
                  <a:pt x="710" y="5602"/>
                </a:lnTo>
                <a:lnTo>
                  <a:pt x="664" y="5616"/>
                </a:lnTo>
                <a:cubicBezTo>
                  <a:pt x="660" y="5618"/>
                  <a:pt x="657" y="5622"/>
                  <a:pt x="658" y="5626"/>
                </a:cubicBezTo>
                <a:cubicBezTo>
                  <a:pt x="659" y="5630"/>
                  <a:pt x="663" y="5633"/>
                  <a:pt x="667" y="5632"/>
                </a:cubicBezTo>
                <a:lnTo>
                  <a:pt x="676" y="5632"/>
                </a:lnTo>
                <a:cubicBezTo>
                  <a:pt x="676" y="5633"/>
                  <a:pt x="676" y="5635"/>
                  <a:pt x="677" y="5636"/>
                </a:cubicBezTo>
                <a:cubicBezTo>
                  <a:pt x="678" y="5639"/>
                  <a:pt x="682" y="5642"/>
                  <a:pt x="685" y="5642"/>
                </a:cubicBezTo>
                <a:cubicBezTo>
                  <a:pt x="686" y="5642"/>
                  <a:pt x="687" y="5642"/>
                  <a:pt x="689" y="5642"/>
                </a:cubicBezTo>
                <a:cubicBezTo>
                  <a:pt x="688" y="5647"/>
                  <a:pt x="688" y="5650"/>
                  <a:pt x="688" y="5651"/>
                </a:cubicBezTo>
                <a:cubicBezTo>
                  <a:pt x="679" y="5657"/>
                  <a:pt x="672" y="5661"/>
                  <a:pt x="667" y="5663"/>
                </a:cubicBezTo>
                <a:cubicBezTo>
                  <a:pt x="664" y="5661"/>
                  <a:pt x="661" y="5659"/>
                  <a:pt x="658" y="5659"/>
                </a:cubicBezTo>
                <a:cubicBezTo>
                  <a:pt x="656" y="5659"/>
                  <a:pt x="649" y="5660"/>
                  <a:pt x="647" y="5668"/>
                </a:cubicBezTo>
                <a:cubicBezTo>
                  <a:pt x="645" y="5676"/>
                  <a:pt x="643" y="5688"/>
                  <a:pt x="641" y="5699"/>
                </a:cubicBezTo>
                <a:cubicBezTo>
                  <a:pt x="641" y="5702"/>
                  <a:pt x="634" y="5707"/>
                  <a:pt x="629" y="5708"/>
                </a:cubicBezTo>
                <a:cubicBezTo>
                  <a:pt x="627" y="5709"/>
                  <a:pt x="625" y="5710"/>
                  <a:pt x="624" y="5713"/>
                </a:cubicBezTo>
                <a:cubicBezTo>
                  <a:pt x="623" y="5715"/>
                  <a:pt x="618" y="5727"/>
                  <a:pt x="617" y="5733"/>
                </a:cubicBezTo>
                <a:cubicBezTo>
                  <a:pt x="616" y="5738"/>
                  <a:pt x="616" y="5742"/>
                  <a:pt x="611" y="5749"/>
                </a:cubicBezTo>
                <a:cubicBezTo>
                  <a:pt x="608" y="5753"/>
                  <a:pt x="606" y="5757"/>
                  <a:pt x="603" y="5762"/>
                </a:cubicBezTo>
                <a:cubicBezTo>
                  <a:pt x="599" y="5768"/>
                  <a:pt x="595" y="5774"/>
                  <a:pt x="590" y="5781"/>
                </a:cubicBezTo>
                <a:cubicBezTo>
                  <a:pt x="581" y="5793"/>
                  <a:pt x="576" y="5799"/>
                  <a:pt x="570" y="5802"/>
                </a:cubicBezTo>
                <a:cubicBezTo>
                  <a:pt x="564" y="5805"/>
                  <a:pt x="558" y="5809"/>
                  <a:pt x="558" y="5809"/>
                </a:cubicBezTo>
                <a:cubicBezTo>
                  <a:pt x="556" y="5810"/>
                  <a:pt x="554" y="5812"/>
                  <a:pt x="554" y="5815"/>
                </a:cubicBezTo>
                <a:cubicBezTo>
                  <a:pt x="554" y="5817"/>
                  <a:pt x="554" y="5820"/>
                  <a:pt x="556" y="5822"/>
                </a:cubicBezTo>
                <a:lnTo>
                  <a:pt x="563" y="5828"/>
                </a:lnTo>
                <a:cubicBezTo>
                  <a:pt x="556" y="5832"/>
                  <a:pt x="552" y="5835"/>
                  <a:pt x="551" y="5835"/>
                </a:cubicBezTo>
                <a:cubicBezTo>
                  <a:pt x="548" y="5837"/>
                  <a:pt x="547" y="5841"/>
                  <a:pt x="548" y="5844"/>
                </a:cubicBezTo>
                <a:cubicBezTo>
                  <a:pt x="550" y="5848"/>
                  <a:pt x="554" y="5850"/>
                  <a:pt x="557" y="5850"/>
                </a:cubicBezTo>
                <a:lnTo>
                  <a:pt x="563" y="5849"/>
                </a:lnTo>
                <a:cubicBezTo>
                  <a:pt x="561" y="5854"/>
                  <a:pt x="558" y="5859"/>
                  <a:pt x="555" y="5860"/>
                </a:cubicBezTo>
                <a:cubicBezTo>
                  <a:pt x="546" y="5865"/>
                  <a:pt x="520" y="5877"/>
                  <a:pt x="520" y="5877"/>
                </a:cubicBezTo>
                <a:cubicBezTo>
                  <a:pt x="516" y="5879"/>
                  <a:pt x="514" y="5883"/>
                  <a:pt x="515" y="5887"/>
                </a:cubicBezTo>
                <a:cubicBezTo>
                  <a:pt x="516" y="5890"/>
                  <a:pt x="520" y="5893"/>
                  <a:pt x="524" y="5893"/>
                </a:cubicBezTo>
                <a:lnTo>
                  <a:pt x="531" y="5892"/>
                </a:lnTo>
                <a:cubicBezTo>
                  <a:pt x="528" y="5898"/>
                  <a:pt x="529" y="5901"/>
                  <a:pt x="530" y="5903"/>
                </a:cubicBezTo>
                <a:cubicBezTo>
                  <a:pt x="530" y="5904"/>
                  <a:pt x="530" y="5904"/>
                  <a:pt x="531" y="5904"/>
                </a:cubicBezTo>
                <a:cubicBezTo>
                  <a:pt x="533" y="5908"/>
                  <a:pt x="539" y="5919"/>
                  <a:pt x="540" y="5926"/>
                </a:cubicBezTo>
                <a:cubicBezTo>
                  <a:pt x="540" y="5929"/>
                  <a:pt x="539" y="5930"/>
                  <a:pt x="539" y="5932"/>
                </a:cubicBezTo>
                <a:cubicBezTo>
                  <a:pt x="537" y="5936"/>
                  <a:pt x="536" y="5940"/>
                  <a:pt x="540" y="5946"/>
                </a:cubicBezTo>
                <a:cubicBezTo>
                  <a:pt x="541" y="5948"/>
                  <a:pt x="542" y="5950"/>
                  <a:pt x="544" y="5952"/>
                </a:cubicBezTo>
                <a:cubicBezTo>
                  <a:pt x="547" y="5957"/>
                  <a:pt x="550" y="5962"/>
                  <a:pt x="549" y="5969"/>
                </a:cubicBezTo>
                <a:cubicBezTo>
                  <a:pt x="547" y="5980"/>
                  <a:pt x="546" y="5989"/>
                  <a:pt x="545" y="5993"/>
                </a:cubicBezTo>
                <a:cubicBezTo>
                  <a:pt x="540" y="6000"/>
                  <a:pt x="534" y="6009"/>
                  <a:pt x="536" y="6015"/>
                </a:cubicBezTo>
                <a:cubicBezTo>
                  <a:pt x="536" y="6016"/>
                  <a:pt x="536" y="6018"/>
                  <a:pt x="536" y="6019"/>
                </a:cubicBezTo>
                <a:cubicBezTo>
                  <a:pt x="537" y="6025"/>
                  <a:pt x="538" y="6033"/>
                  <a:pt x="545" y="6038"/>
                </a:cubicBezTo>
                <a:cubicBezTo>
                  <a:pt x="550" y="6042"/>
                  <a:pt x="556" y="6043"/>
                  <a:pt x="562" y="6043"/>
                </a:cubicBezTo>
                <a:lnTo>
                  <a:pt x="584" y="6064"/>
                </a:lnTo>
                <a:cubicBezTo>
                  <a:pt x="586" y="6066"/>
                  <a:pt x="589" y="6067"/>
                  <a:pt x="592" y="6066"/>
                </a:cubicBezTo>
                <a:cubicBezTo>
                  <a:pt x="592" y="6066"/>
                  <a:pt x="593" y="6065"/>
                  <a:pt x="594" y="6065"/>
                </a:cubicBezTo>
                <a:cubicBezTo>
                  <a:pt x="595" y="6064"/>
                  <a:pt x="597" y="6064"/>
                  <a:pt x="601" y="6062"/>
                </a:cubicBezTo>
                <a:cubicBezTo>
                  <a:pt x="605" y="6061"/>
                  <a:pt x="608" y="6061"/>
                  <a:pt x="611" y="6061"/>
                </a:cubicBezTo>
                <a:cubicBezTo>
                  <a:pt x="613" y="6061"/>
                  <a:pt x="615" y="6061"/>
                  <a:pt x="619" y="6063"/>
                </a:cubicBezTo>
                <a:cubicBezTo>
                  <a:pt x="622" y="6066"/>
                  <a:pt x="626" y="6068"/>
                  <a:pt x="631" y="6068"/>
                </a:cubicBezTo>
                <a:cubicBezTo>
                  <a:pt x="636" y="6068"/>
                  <a:pt x="640" y="6066"/>
                  <a:pt x="646" y="6063"/>
                </a:cubicBezTo>
                <a:lnTo>
                  <a:pt x="663" y="6055"/>
                </a:lnTo>
                <a:cubicBezTo>
                  <a:pt x="696" y="6039"/>
                  <a:pt x="723" y="6027"/>
                  <a:pt x="761" y="5999"/>
                </a:cubicBezTo>
                <a:cubicBezTo>
                  <a:pt x="788" y="5979"/>
                  <a:pt x="825" y="5942"/>
                  <a:pt x="853" y="5907"/>
                </a:cubicBezTo>
                <a:cubicBezTo>
                  <a:pt x="875" y="5878"/>
                  <a:pt x="893" y="5850"/>
                  <a:pt x="911" y="5822"/>
                </a:cubicBezTo>
                <a:cubicBezTo>
                  <a:pt x="919" y="5810"/>
                  <a:pt x="926" y="5799"/>
                  <a:pt x="933" y="5787"/>
                </a:cubicBezTo>
                <a:cubicBezTo>
                  <a:pt x="981" y="5715"/>
                  <a:pt x="1026" y="5642"/>
                  <a:pt x="1045" y="5610"/>
                </a:cubicBezTo>
                <a:lnTo>
                  <a:pt x="1063" y="5580"/>
                </a:lnTo>
                <a:lnTo>
                  <a:pt x="1066" y="5585"/>
                </a:lnTo>
                <a:cubicBezTo>
                  <a:pt x="1068" y="5589"/>
                  <a:pt x="1072" y="5590"/>
                  <a:pt x="1075" y="5589"/>
                </a:cubicBezTo>
                <a:cubicBezTo>
                  <a:pt x="1079" y="5588"/>
                  <a:pt x="1082" y="5585"/>
                  <a:pt x="1081" y="5581"/>
                </a:cubicBezTo>
                <a:lnTo>
                  <a:pt x="1078" y="5526"/>
                </a:lnTo>
                <a:cubicBezTo>
                  <a:pt x="1078" y="5520"/>
                  <a:pt x="1076" y="5516"/>
                  <a:pt x="1075" y="5512"/>
                </a:cubicBezTo>
                <a:cubicBezTo>
                  <a:pt x="1073" y="5507"/>
                  <a:pt x="1072" y="5506"/>
                  <a:pt x="1078" y="5500"/>
                </a:cubicBezTo>
                <a:cubicBezTo>
                  <a:pt x="1079" y="5499"/>
                  <a:pt x="1080" y="5499"/>
                  <a:pt x="1080" y="5498"/>
                </a:cubicBezTo>
                <a:lnTo>
                  <a:pt x="1079" y="5519"/>
                </a:lnTo>
                <a:cubicBezTo>
                  <a:pt x="1078" y="5524"/>
                  <a:pt x="1082" y="5528"/>
                  <a:pt x="1086" y="5528"/>
                </a:cubicBezTo>
                <a:cubicBezTo>
                  <a:pt x="1091" y="5529"/>
                  <a:pt x="1094" y="5525"/>
                  <a:pt x="1095" y="5521"/>
                </a:cubicBezTo>
                <a:cubicBezTo>
                  <a:pt x="1097" y="5493"/>
                  <a:pt x="1100" y="5487"/>
                  <a:pt x="1100" y="5487"/>
                </a:cubicBezTo>
                <a:cubicBezTo>
                  <a:pt x="1101" y="5486"/>
                  <a:pt x="1104" y="5484"/>
                  <a:pt x="1108" y="5482"/>
                </a:cubicBezTo>
                <a:cubicBezTo>
                  <a:pt x="1121" y="5475"/>
                  <a:pt x="1144" y="5461"/>
                  <a:pt x="1163" y="5440"/>
                </a:cubicBezTo>
                <a:cubicBezTo>
                  <a:pt x="1180" y="5420"/>
                  <a:pt x="1191" y="5404"/>
                  <a:pt x="1198" y="5393"/>
                </a:cubicBezTo>
                <a:lnTo>
                  <a:pt x="1205" y="5410"/>
                </a:lnTo>
                <a:cubicBezTo>
                  <a:pt x="1207" y="5414"/>
                  <a:pt x="1212" y="5416"/>
                  <a:pt x="1216" y="5414"/>
                </a:cubicBezTo>
                <a:cubicBezTo>
                  <a:pt x="1220" y="5413"/>
                  <a:pt x="1222" y="5408"/>
                  <a:pt x="1220" y="5404"/>
                </a:cubicBezTo>
                <a:cubicBezTo>
                  <a:pt x="1212" y="5383"/>
                  <a:pt x="1210" y="5371"/>
                  <a:pt x="1211" y="5367"/>
                </a:cubicBezTo>
                <a:cubicBezTo>
                  <a:pt x="1212" y="5359"/>
                  <a:pt x="1226" y="5337"/>
                  <a:pt x="1238" y="5318"/>
                </a:cubicBezTo>
                <a:lnTo>
                  <a:pt x="1256" y="5365"/>
                </a:lnTo>
                <a:cubicBezTo>
                  <a:pt x="1258" y="5369"/>
                  <a:pt x="1262" y="5371"/>
                  <a:pt x="1266" y="5370"/>
                </a:cubicBezTo>
                <a:cubicBezTo>
                  <a:pt x="1270" y="5369"/>
                  <a:pt x="1273" y="5364"/>
                  <a:pt x="1272" y="5360"/>
                </a:cubicBezTo>
                <a:lnTo>
                  <a:pt x="1252" y="5292"/>
                </a:lnTo>
                <a:cubicBezTo>
                  <a:pt x="1258" y="5280"/>
                  <a:pt x="1280" y="5237"/>
                  <a:pt x="1289" y="5217"/>
                </a:cubicBezTo>
                <a:cubicBezTo>
                  <a:pt x="1290" y="5216"/>
                  <a:pt x="1290" y="5214"/>
                  <a:pt x="1291" y="5212"/>
                </a:cubicBezTo>
                <a:lnTo>
                  <a:pt x="1299" y="5252"/>
                </a:lnTo>
                <a:cubicBezTo>
                  <a:pt x="1299" y="5257"/>
                  <a:pt x="1304" y="5259"/>
                  <a:pt x="1308" y="5259"/>
                </a:cubicBezTo>
                <a:cubicBezTo>
                  <a:pt x="1312" y="5258"/>
                  <a:pt x="1315" y="5254"/>
                  <a:pt x="1315" y="5249"/>
                </a:cubicBezTo>
                <a:cubicBezTo>
                  <a:pt x="1311" y="5227"/>
                  <a:pt x="1307" y="5191"/>
                  <a:pt x="1308" y="5182"/>
                </a:cubicBezTo>
                <a:cubicBezTo>
                  <a:pt x="1309" y="5175"/>
                  <a:pt x="1334" y="5126"/>
                  <a:pt x="1359" y="5080"/>
                </a:cubicBezTo>
                <a:cubicBezTo>
                  <a:pt x="1360" y="5081"/>
                  <a:pt x="1361" y="5083"/>
                  <a:pt x="1361" y="5084"/>
                </a:cubicBezTo>
                <a:cubicBezTo>
                  <a:pt x="1361" y="5086"/>
                  <a:pt x="1360" y="5092"/>
                  <a:pt x="1359" y="5094"/>
                </a:cubicBezTo>
                <a:cubicBezTo>
                  <a:pt x="1359" y="5096"/>
                  <a:pt x="1359" y="5097"/>
                  <a:pt x="1359" y="5099"/>
                </a:cubicBezTo>
                <a:cubicBezTo>
                  <a:pt x="1356" y="5108"/>
                  <a:pt x="1351" y="5126"/>
                  <a:pt x="1353" y="5136"/>
                </a:cubicBezTo>
                <a:lnTo>
                  <a:pt x="1357" y="5153"/>
                </a:lnTo>
                <a:cubicBezTo>
                  <a:pt x="1358" y="5157"/>
                  <a:pt x="1362" y="5159"/>
                  <a:pt x="1365" y="5159"/>
                </a:cubicBezTo>
                <a:cubicBezTo>
                  <a:pt x="1369" y="5159"/>
                  <a:pt x="1372" y="5156"/>
                  <a:pt x="1373" y="5152"/>
                </a:cubicBezTo>
                <a:cubicBezTo>
                  <a:pt x="1373" y="5151"/>
                  <a:pt x="1375" y="5126"/>
                  <a:pt x="1380" y="5106"/>
                </a:cubicBezTo>
                <a:cubicBezTo>
                  <a:pt x="1383" y="5091"/>
                  <a:pt x="1379" y="5081"/>
                  <a:pt x="1375" y="5073"/>
                </a:cubicBezTo>
                <a:cubicBezTo>
                  <a:pt x="1373" y="5067"/>
                  <a:pt x="1372" y="5064"/>
                  <a:pt x="1372" y="5060"/>
                </a:cubicBezTo>
                <a:cubicBezTo>
                  <a:pt x="1372" y="5059"/>
                  <a:pt x="1373" y="5057"/>
                  <a:pt x="1373" y="5056"/>
                </a:cubicBezTo>
                <a:cubicBezTo>
                  <a:pt x="1375" y="5062"/>
                  <a:pt x="1377" y="5070"/>
                  <a:pt x="1378" y="5080"/>
                </a:cubicBezTo>
                <a:cubicBezTo>
                  <a:pt x="1379" y="5084"/>
                  <a:pt x="1383" y="5087"/>
                  <a:pt x="1387" y="5087"/>
                </a:cubicBezTo>
                <a:cubicBezTo>
                  <a:pt x="1391" y="5087"/>
                  <a:pt x="1395" y="5084"/>
                  <a:pt x="1395" y="5079"/>
                </a:cubicBezTo>
                <a:cubicBezTo>
                  <a:pt x="1394" y="5069"/>
                  <a:pt x="1394" y="5062"/>
                  <a:pt x="1393" y="5058"/>
                </a:cubicBezTo>
                <a:cubicBezTo>
                  <a:pt x="1392" y="5048"/>
                  <a:pt x="1386" y="5040"/>
                  <a:pt x="1381" y="5035"/>
                </a:cubicBezTo>
                <a:lnTo>
                  <a:pt x="1424" y="4952"/>
                </a:lnTo>
                <a:cubicBezTo>
                  <a:pt x="1440" y="4920"/>
                  <a:pt x="1458" y="4885"/>
                  <a:pt x="1463" y="4873"/>
                </a:cubicBezTo>
                <a:cubicBezTo>
                  <a:pt x="1468" y="4862"/>
                  <a:pt x="1467" y="4852"/>
                  <a:pt x="1467" y="4845"/>
                </a:cubicBezTo>
                <a:cubicBezTo>
                  <a:pt x="1467" y="4844"/>
                  <a:pt x="1467" y="4843"/>
                  <a:pt x="1467" y="4842"/>
                </a:cubicBezTo>
                <a:cubicBezTo>
                  <a:pt x="1468" y="4842"/>
                  <a:pt x="1469" y="4842"/>
                  <a:pt x="1470" y="4842"/>
                </a:cubicBezTo>
                <a:lnTo>
                  <a:pt x="1470" y="4842"/>
                </a:lnTo>
                <a:cubicBezTo>
                  <a:pt x="1475" y="4842"/>
                  <a:pt x="1478" y="4839"/>
                  <a:pt x="1479" y="4834"/>
                </a:cubicBezTo>
                <a:cubicBezTo>
                  <a:pt x="1479" y="4830"/>
                  <a:pt x="1476" y="4826"/>
                  <a:pt x="1472" y="4825"/>
                </a:cubicBezTo>
                <a:cubicBezTo>
                  <a:pt x="1471" y="4825"/>
                  <a:pt x="1467" y="4825"/>
                  <a:pt x="1464" y="4820"/>
                </a:cubicBezTo>
                <a:cubicBezTo>
                  <a:pt x="1462" y="4816"/>
                  <a:pt x="1461" y="4813"/>
                  <a:pt x="1460" y="4808"/>
                </a:cubicBezTo>
                <a:cubicBezTo>
                  <a:pt x="1459" y="4804"/>
                  <a:pt x="1458" y="4800"/>
                  <a:pt x="1456" y="4795"/>
                </a:cubicBezTo>
                <a:cubicBezTo>
                  <a:pt x="1454" y="4788"/>
                  <a:pt x="1454" y="4786"/>
                  <a:pt x="1454" y="4786"/>
                </a:cubicBezTo>
                <a:lnTo>
                  <a:pt x="1456" y="4785"/>
                </a:lnTo>
                <a:cubicBezTo>
                  <a:pt x="1458" y="4784"/>
                  <a:pt x="1461" y="4782"/>
                  <a:pt x="1461" y="4781"/>
                </a:cubicBezTo>
                <a:cubicBezTo>
                  <a:pt x="1464" y="4784"/>
                  <a:pt x="1479" y="4805"/>
                  <a:pt x="1490" y="4822"/>
                </a:cubicBezTo>
                <a:cubicBezTo>
                  <a:pt x="1492" y="4826"/>
                  <a:pt x="1497" y="4827"/>
                  <a:pt x="1501" y="4825"/>
                </a:cubicBezTo>
                <a:cubicBezTo>
                  <a:pt x="1504" y="4823"/>
                  <a:pt x="1506" y="4818"/>
                  <a:pt x="1504" y="4814"/>
                </a:cubicBezTo>
                <a:cubicBezTo>
                  <a:pt x="1501" y="4809"/>
                  <a:pt x="1481" y="4771"/>
                  <a:pt x="1474" y="4762"/>
                </a:cubicBezTo>
                <a:cubicBezTo>
                  <a:pt x="1471" y="4758"/>
                  <a:pt x="1468" y="4755"/>
                  <a:pt x="1464" y="4753"/>
                </a:cubicBezTo>
                <a:cubicBezTo>
                  <a:pt x="1467" y="4743"/>
                  <a:pt x="1481" y="4703"/>
                  <a:pt x="1488" y="4693"/>
                </a:cubicBezTo>
                <a:lnTo>
                  <a:pt x="1493" y="4686"/>
                </a:lnTo>
                <a:cubicBezTo>
                  <a:pt x="1497" y="4680"/>
                  <a:pt x="1500" y="4677"/>
                  <a:pt x="1501" y="4671"/>
                </a:cubicBezTo>
                <a:cubicBezTo>
                  <a:pt x="1502" y="4670"/>
                  <a:pt x="1502" y="4669"/>
                  <a:pt x="1502" y="4667"/>
                </a:cubicBezTo>
                <a:cubicBezTo>
                  <a:pt x="1502" y="4667"/>
                  <a:pt x="1503" y="4667"/>
                  <a:pt x="1506" y="4666"/>
                </a:cubicBezTo>
                <a:cubicBezTo>
                  <a:pt x="1515" y="4663"/>
                  <a:pt x="1518" y="4662"/>
                  <a:pt x="1521" y="4653"/>
                </a:cubicBezTo>
                <a:lnTo>
                  <a:pt x="1523" y="4648"/>
                </a:lnTo>
                <a:cubicBezTo>
                  <a:pt x="1526" y="4639"/>
                  <a:pt x="1526" y="4639"/>
                  <a:pt x="1532" y="4636"/>
                </a:cubicBezTo>
                <a:cubicBezTo>
                  <a:pt x="1535" y="4635"/>
                  <a:pt x="1536" y="4635"/>
                  <a:pt x="1538" y="4635"/>
                </a:cubicBezTo>
                <a:cubicBezTo>
                  <a:pt x="1541" y="4635"/>
                  <a:pt x="1543" y="4634"/>
                  <a:pt x="1546" y="4631"/>
                </a:cubicBezTo>
                <a:cubicBezTo>
                  <a:pt x="1545" y="4634"/>
                  <a:pt x="1545" y="4637"/>
                  <a:pt x="1545" y="4639"/>
                </a:cubicBezTo>
                <a:lnTo>
                  <a:pt x="1543" y="4650"/>
                </a:lnTo>
                <a:cubicBezTo>
                  <a:pt x="1543" y="4654"/>
                  <a:pt x="1546" y="4658"/>
                  <a:pt x="1550" y="4659"/>
                </a:cubicBezTo>
                <a:cubicBezTo>
                  <a:pt x="1554" y="4660"/>
                  <a:pt x="1558" y="4657"/>
                  <a:pt x="1559" y="4653"/>
                </a:cubicBezTo>
                <a:lnTo>
                  <a:pt x="1566" y="4623"/>
                </a:lnTo>
                <a:cubicBezTo>
                  <a:pt x="1569" y="4615"/>
                  <a:pt x="1574" y="4603"/>
                  <a:pt x="1577" y="4596"/>
                </a:cubicBezTo>
                <a:cubicBezTo>
                  <a:pt x="1582" y="4611"/>
                  <a:pt x="1590" y="4638"/>
                  <a:pt x="1593" y="4654"/>
                </a:cubicBezTo>
                <a:cubicBezTo>
                  <a:pt x="1593" y="4659"/>
                  <a:pt x="1597" y="4662"/>
                  <a:pt x="1602" y="4661"/>
                </a:cubicBezTo>
                <a:cubicBezTo>
                  <a:pt x="1606" y="4661"/>
                  <a:pt x="1609" y="4657"/>
                  <a:pt x="1609" y="4652"/>
                </a:cubicBezTo>
                <a:cubicBezTo>
                  <a:pt x="1607" y="4636"/>
                  <a:pt x="1606" y="4623"/>
                  <a:pt x="1604" y="4612"/>
                </a:cubicBezTo>
                <a:cubicBezTo>
                  <a:pt x="1605" y="4612"/>
                  <a:pt x="1606" y="4613"/>
                  <a:pt x="1608" y="4613"/>
                </a:cubicBezTo>
                <a:cubicBezTo>
                  <a:pt x="1611" y="4613"/>
                  <a:pt x="1615" y="4610"/>
                  <a:pt x="1616" y="4606"/>
                </a:cubicBezTo>
                <a:lnTo>
                  <a:pt x="1621" y="4570"/>
                </a:lnTo>
                <a:lnTo>
                  <a:pt x="1630" y="4571"/>
                </a:lnTo>
                <a:cubicBezTo>
                  <a:pt x="1632" y="4571"/>
                  <a:pt x="1634" y="4570"/>
                  <a:pt x="1636" y="4569"/>
                </a:cubicBezTo>
                <a:cubicBezTo>
                  <a:pt x="1636" y="4571"/>
                  <a:pt x="1636" y="4574"/>
                  <a:pt x="1637" y="4577"/>
                </a:cubicBezTo>
                <a:cubicBezTo>
                  <a:pt x="1640" y="4607"/>
                  <a:pt x="1642" y="4613"/>
                  <a:pt x="1642" y="4614"/>
                </a:cubicBezTo>
                <a:cubicBezTo>
                  <a:pt x="1643" y="4618"/>
                  <a:pt x="1646" y="4621"/>
                  <a:pt x="1651" y="4620"/>
                </a:cubicBezTo>
                <a:cubicBezTo>
                  <a:pt x="1655" y="4619"/>
                  <a:pt x="1658" y="4615"/>
                  <a:pt x="1658" y="4611"/>
                </a:cubicBezTo>
                <a:cubicBezTo>
                  <a:pt x="1657" y="4609"/>
                  <a:pt x="1651" y="4550"/>
                  <a:pt x="1644" y="4529"/>
                </a:cubicBezTo>
                <a:cubicBezTo>
                  <a:pt x="1640" y="4517"/>
                  <a:pt x="1645" y="4514"/>
                  <a:pt x="1653" y="4511"/>
                </a:cubicBezTo>
                <a:cubicBezTo>
                  <a:pt x="1654" y="4511"/>
                  <a:pt x="1659" y="4509"/>
                  <a:pt x="1662" y="4503"/>
                </a:cubicBezTo>
                <a:cubicBezTo>
                  <a:pt x="1664" y="4497"/>
                  <a:pt x="1661" y="4491"/>
                  <a:pt x="1658" y="4483"/>
                </a:cubicBezTo>
                <a:cubicBezTo>
                  <a:pt x="1657" y="4482"/>
                  <a:pt x="1657" y="4481"/>
                  <a:pt x="1658" y="4480"/>
                </a:cubicBezTo>
                <a:cubicBezTo>
                  <a:pt x="1659" y="4477"/>
                  <a:pt x="1662" y="4472"/>
                  <a:pt x="1659" y="4463"/>
                </a:cubicBezTo>
                <a:cubicBezTo>
                  <a:pt x="1661" y="4461"/>
                  <a:pt x="1663" y="4458"/>
                  <a:pt x="1664" y="4451"/>
                </a:cubicBezTo>
                <a:cubicBezTo>
                  <a:pt x="1664" y="4451"/>
                  <a:pt x="1664" y="4450"/>
                  <a:pt x="1664" y="4450"/>
                </a:cubicBezTo>
                <a:cubicBezTo>
                  <a:pt x="1669" y="4459"/>
                  <a:pt x="1675" y="4470"/>
                  <a:pt x="1677" y="4473"/>
                </a:cubicBezTo>
                <a:cubicBezTo>
                  <a:pt x="1679" y="4476"/>
                  <a:pt x="1683" y="4478"/>
                  <a:pt x="1687" y="4476"/>
                </a:cubicBezTo>
                <a:cubicBezTo>
                  <a:pt x="1691" y="4474"/>
                  <a:pt x="1693" y="4470"/>
                  <a:pt x="1691" y="4466"/>
                </a:cubicBezTo>
                <a:lnTo>
                  <a:pt x="1672" y="4415"/>
                </a:lnTo>
                <a:cubicBezTo>
                  <a:pt x="1677" y="4410"/>
                  <a:pt x="1685" y="4399"/>
                  <a:pt x="1687" y="4390"/>
                </a:cubicBezTo>
                <a:cubicBezTo>
                  <a:pt x="1687" y="4386"/>
                  <a:pt x="1689" y="4384"/>
                  <a:pt x="1691" y="4381"/>
                </a:cubicBezTo>
                <a:cubicBezTo>
                  <a:pt x="1692" y="4379"/>
                  <a:pt x="1693" y="4377"/>
                  <a:pt x="1694" y="4375"/>
                </a:cubicBezTo>
                <a:lnTo>
                  <a:pt x="1695" y="4377"/>
                </a:lnTo>
                <a:cubicBezTo>
                  <a:pt x="1697" y="4381"/>
                  <a:pt x="1701" y="4383"/>
                  <a:pt x="1705" y="4381"/>
                </a:cubicBezTo>
                <a:cubicBezTo>
                  <a:pt x="1709" y="4380"/>
                  <a:pt x="1711" y="4375"/>
                  <a:pt x="1710" y="4371"/>
                </a:cubicBezTo>
                <a:lnTo>
                  <a:pt x="1702" y="4344"/>
                </a:lnTo>
                <a:cubicBezTo>
                  <a:pt x="1703" y="4341"/>
                  <a:pt x="1704" y="4333"/>
                  <a:pt x="1707" y="4323"/>
                </a:cubicBezTo>
                <a:cubicBezTo>
                  <a:pt x="1707" y="4322"/>
                  <a:pt x="1707" y="4321"/>
                  <a:pt x="1708" y="4320"/>
                </a:cubicBezTo>
                <a:cubicBezTo>
                  <a:pt x="1710" y="4323"/>
                  <a:pt x="1713" y="4324"/>
                  <a:pt x="1717" y="4323"/>
                </a:cubicBezTo>
                <a:cubicBezTo>
                  <a:pt x="1721" y="4322"/>
                  <a:pt x="1723" y="4318"/>
                  <a:pt x="1722" y="4314"/>
                </a:cubicBezTo>
                <a:lnTo>
                  <a:pt x="1720" y="4298"/>
                </a:lnTo>
                <a:cubicBezTo>
                  <a:pt x="1723" y="4294"/>
                  <a:pt x="1723" y="4288"/>
                  <a:pt x="1723" y="4284"/>
                </a:cubicBezTo>
                <a:cubicBezTo>
                  <a:pt x="1723" y="4281"/>
                  <a:pt x="1723" y="4278"/>
                  <a:pt x="1724" y="4275"/>
                </a:cubicBezTo>
                <a:cubicBezTo>
                  <a:pt x="1726" y="4271"/>
                  <a:pt x="1727" y="4269"/>
                  <a:pt x="1728" y="4267"/>
                </a:cubicBezTo>
                <a:cubicBezTo>
                  <a:pt x="1729" y="4266"/>
                  <a:pt x="1729" y="4265"/>
                  <a:pt x="1730" y="4264"/>
                </a:cubicBezTo>
                <a:lnTo>
                  <a:pt x="1734" y="4275"/>
                </a:lnTo>
                <a:cubicBezTo>
                  <a:pt x="1736" y="4279"/>
                  <a:pt x="1740" y="4281"/>
                  <a:pt x="1745" y="4280"/>
                </a:cubicBezTo>
                <a:cubicBezTo>
                  <a:pt x="1749" y="4278"/>
                  <a:pt x="1751" y="4273"/>
                  <a:pt x="1749" y="4269"/>
                </a:cubicBezTo>
                <a:lnTo>
                  <a:pt x="1749" y="4269"/>
                </a:lnTo>
                <a:cubicBezTo>
                  <a:pt x="1742" y="4249"/>
                  <a:pt x="1740" y="4237"/>
                  <a:pt x="1740" y="4233"/>
                </a:cubicBezTo>
                <a:cubicBezTo>
                  <a:pt x="1741" y="4229"/>
                  <a:pt x="1741" y="4227"/>
                  <a:pt x="1741" y="4225"/>
                </a:cubicBezTo>
                <a:cubicBezTo>
                  <a:pt x="1745" y="4224"/>
                  <a:pt x="1748" y="4223"/>
                  <a:pt x="1749" y="4221"/>
                </a:cubicBezTo>
                <a:cubicBezTo>
                  <a:pt x="1755" y="4234"/>
                  <a:pt x="1762" y="4249"/>
                  <a:pt x="1763" y="4251"/>
                </a:cubicBezTo>
                <a:cubicBezTo>
                  <a:pt x="1765" y="4256"/>
                  <a:pt x="1770" y="4257"/>
                  <a:pt x="1774" y="4256"/>
                </a:cubicBezTo>
                <a:cubicBezTo>
                  <a:pt x="1778" y="4254"/>
                  <a:pt x="1780" y="4249"/>
                  <a:pt x="1778" y="4245"/>
                </a:cubicBezTo>
                <a:cubicBezTo>
                  <a:pt x="1769" y="4223"/>
                  <a:pt x="1759" y="4195"/>
                  <a:pt x="1760" y="4189"/>
                </a:cubicBezTo>
                <a:cubicBezTo>
                  <a:pt x="1761" y="4170"/>
                  <a:pt x="1766" y="4146"/>
                  <a:pt x="1771" y="4142"/>
                </a:cubicBezTo>
                <a:cubicBezTo>
                  <a:pt x="1781" y="4134"/>
                  <a:pt x="1784" y="4131"/>
                  <a:pt x="1782" y="4119"/>
                </a:cubicBezTo>
                <a:cubicBezTo>
                  <a:pt x="1781" y="4113"/>
                  <a:pt x="1782" y="4110"/>
                  <a:pt x="1785" y="4105"/>
                </a:cubicBezTo>
                <a:cubicBezTo>
                  <a:pt x="1791" y="4104"/>
                  <a:pt x="1794" y="4100"/>
                  <a:pt x="1794" y="4094"/>
                </a:cubicBezTo>
                <a:cubicBezTo>
                  <a:pt x="1794" y="4092"/>
                  <a:pt x="1794" y="4090"/>
                  <a:pt x="1794" y="4089"/>
                </a:cubicBezTo>
                <a:cubicBezTo>
                  <a:pt x="1794" y="4088"/>
                  <a:pt x="1794" y="4087"/>
                  <a:pt x="1794" y="4087"/>
                </a:cubicBezTo>
                <a:cubicBezTo>
                  <a:pt x="1797" y="4084"/>
                  <a:pt x="1799" y="4078"/>
                  <a:pt x="1801" y="4069"/>
                </a:cubicBezTo>
                <a:cubicBezTo>
                  <a:pt x="1802" y="4063"/>
                  <a:pt x="1804" y="4055"/>
                  <a:pt x="1806" y="4051"/>
                </a:cubicBezTo>
                <a:cubicBezTo>
                  <a:pt x="1809" y="4047"/>
                  <a:pt x="1810" y="4046"/>
                  <a:pt x="1811" y="4044"/>
                </a:cubicBezTo>
                <a:cubicBezTo>
                  <a:pt x="1812" y="4043"/>
                  <a:pt x="1814" y="4041"/>
                  <a:pt x="1817" y="4037"/>
                </a:cubicBezTo>
                <a:cubicBezTo>
                  <a:pt x="1821" y="4031"/>
                  <a:pt x="1822" y="4023"/>
                  <a:pt x="1823" y="4014"/>
                </a:cubicBezTo>
                <a:cubicBezTo>
                  <a:pt x="1824" y="4008"/>
                  <a:pt x="1824" y="4000"/>
                  <a:pt x="1827" y="3995"/>
                </a:cubicBezTo>
                <a:cubicBezTo>
                  <a:pt x="1829" y="3991"/>
                  <a:pt x="1831" y="3985"/>
                  <a:pt x="1835" y="3978"/>
                </a:cubicBezTo>
                <a:cubicBezTo>
                  <a:pt x="1843" y="3960"/>
                  <a:pt x="1854" y="3937"/>
                  <a:pt x="1857" y="3929"/>
                </a:cubicBezTo>
                <a:cubicBezTo>
                  <a:pt x="1858" y="3926"/>
                  <a:pt x="1860" y="3922"/>
                  <a:pt x="1863" y="3917"/>
                </a:cubicBezTo>
                <a:cubicBezTo>
                  <a:pt x="1869" y="3908"/>
                  <a:pt x="1875" y="3897"/>
                  <a:pt x="1879" y="3883"/>
                </a:cubicBezTo>
                <a:cubicBezTo>
                  <a:pt x="1882" y="3873"/>
                  <a:pt x="1884" y="3872"/>
                  <a:pt x="1885" y="3871"/>
                </a:cubicBezTo>
                <a:cubicBezTo>
                  <a:pt x="1887" y="3870"/>
                  <a:pt x="1890" y="3869"/>
                  <a:pt x="1892" y="3865"/>
                </a:cubicBezTo>
                <a:cubicBezTo>
                  <a:pt x="1898" y="3860"/>
                  <a:pt x="1902" y="3851"/>
                  <a:pt x="1906" y="3840"/>
                </a:cubicBezTo>
                <a:cubicBezTo>
                  <a:pt x="1908" y="3836"/>
                  <a:pt x="1910" y="3830"/>
                  <a:pt x="1913" y="3826"/>
                </a:cubicBezTo>
                <a:cubicBezTo>
                  <a:pt x="1918" y="3816"/>
                  <a:pt x="1919" y="3814"/>
                  <a:pt x="1920" y="3813"/>
                </a:cubicBezTo>
                <a:cubicBezTo>
                  <a:pt x="1921" y="3812"/>
                  <a:pt x="1922" y="3811"/>
                  <a:pt x="1923" y="3808"/>
                </a:cubicBezTo>
                <a:cubicBezTo>
                  <a:pt x="1927" y="3803"/>
                  <a:pt x="1956" y="3762"/>
                  <a:pt x="1967" y="3749"/>
                </a:cubicBezTo>
                <a:cubicBezTo>
                  <a:pt x="1970" y="3744"/>
                  <a:pt x="1973" y="3741"/>
                  <a:pt x="1974" y="3739"/>
                </a:cubicBezTo>
                <a:cubicBezTo>
                  <a:pt x="1977" y="3735"/>
                  <a:pt x="1978" y="3733"/>
                  <a:pt x="1983" y="3728"/>
                </a:cubicBezTo>
                <a:cubicBezTo>
                  <a:pt x="1988" y="3724"/>
                  <a:pt x="1990" y="3723"/>
                  <a:pt x="1993" y="3721"/>
                </a:cubicBezTo>
                <a:cubicBezTo>
                  <a:pt x="1997" y="3719"/>
                  <a:pt x="2001" y="3717"/>
                  <a:pt x="2008" y="3711"/>
                </a:cubicBezTo>
                <a:cubicBezTo>
                  <a:pt x="2021" y="3699"/>
                  <a:pt x="2037" y="3673"/>
                  <a:pt x="2045" y="3655"/>
                </a:cubicBezTo>
                <a:cubicBezTo>
                  <a:pt x="2054" y="3636"/>
                  <a:pt x="2090" y="3566"/>
                  <a:pt x="2111" y="3530"/>
                </a:cubicBezTo>
                <a:cubicBezTo>
                  <a:pt x="2121" y="3513"/>
                  <a:pt x="2129" y="3500"/>
                  <a:pt x="2136" y="3488"/>
                </a:cubicBezTo>
                <a:cubicBezTo>
                  <a:pt x="2144" y="3474"/>
                  <a:pt x="2152" y="3462"/>
                  <a:pt x="2160" y="3447"/>
                </a:cubicBezTo>
                <a:cubicBezTo>
                  <a:pt x="2174" y="3420"/>
                  <a:pt x="2217" y="3353"/>
                  <a:pt x="2231" y="3332"/>
                </a:cubicBezTo>
                <a:cubicBezTo>
                  <a:pt x="2244" y="3313"/>
                  <a:pt x="2250" y="3304"/>
                  <a:pt x="2271" y="3295"/>
                </a:cubicBezTo>
                <a:cubicBezTo>
                  <a:pt x="2291" y="3286"/>
                  <a:pt x="2292" y="3285"/>
                  <a:pt x="2298" y="3279"/>
                </a:cubicBezTo>
                <a:lnTo>
                  <a:pt x="2305" y="3273"/>
                </a:lnTo>
                <a:cubicBezTo>
                  <a:pt x="2310" y="3268"/>
                  <a:pt x="2313" y="3265"/>
                  <a:pt x="2317" y="3263"/>
                </a:cubicBezTo>
                <a:cubicBezTo>
                  <a:pt x="2319" y="3262"/>
                  <a:pt x="2320" y="3262"/>
                  <a:pt x="2322" y="3261"/>
                </a:cubicBezTo>
                <a:cubicBezTo>
                  <a:pt x="2323" y="3262"/>
                  <a:pt x="2325" y="3265"/>
                  <a:pt x="2326" y="3267"/>
                </a:cubicBezTo>
                <a:cubicBezTo>
                  <a:pt x="2330" y="3273"/>
                  <a:pt x="2335" y="3281"/>
                  <a:pt x="2346" y="3281"/>
                </a:cubicBezTo>
                <a:cubicBezTo>
                  <a:pt x="2350" y="3281"/>
                  <a:pt x="2354" y="3280"/>
                  <a:pt x="2359" y="3278"/>
                </a:cubicBezTo>
                <a:cubicBezTo>
                  <a:pt x="2365" y="3275"/>
                  <a:pt x="2371" y="3273"/>
                  <a:pt x="2378" y="3271"/>
                </a:cubicBezTo>
                <a:cubicBezTo>
                  <a:pt x="2390" y="3267"/>
                  <a:pt x="2402" y="3263"/>
                  <a:pt x="2417" y="3253"/>
                </a:cubicBezTo>
                <a:cubicBezTo>
                  <a:pt x="2422" y="3249"/>
                  <a:pt x="2427" y="3245"/>
                  <a:pt x="2431" y="3241"/>
                </a:cubicBezTo>
                <a:cubicBezTo>
                  <a:pt x="2437" y="3236"/>
                  <a:pt x="2443" y="3232"/>
                  <a:pt x="2448" y="3229"/>
                </a:cubicBezTo>
                <a:cubicBezTo>
                  <a:pt x="2450" y="3228"/>
                  <a:pt x="2453" y="3227"/>
                  <a:pt x="2455" y="3226"/>
                </a:cubicBezTo>
                <a:cubicBezTo>
                  <a:pt x="2454" y="3229"/>
                  <a:pt x="2452" y="3232"/>
                  <a:pt x="2450" y="3237"/>
                </a:cubicBezTo>
                <a:cubicBezTo>
                  <a:pt x="2437" y="3266"/>
                  <a:pt x="2426" y="3297"/>
                  <a:pt x="2425" y="3298"/>
                </a:cubicBezTo>
                <a:cubicBezTo>
                  <a:pt x="2424" y="3303"/>
                  <a:pt x="2426" y="3307"/>
                  <a:pt x="2430" y="3309"/>
                </a:cubicBezTo>
                <a:cubicBezTo>
                  <a:pt x="2435" y="3310"/>
                  <a:pt x="2439" y="3308"/>
                  <a:pt x="2441" y="3304"/>
                </a:cubicBezTo>
                <a:cubicBezTo>
                  <a:pt x="2454" y="3267"/>
                  <a:pt x="2472" y="3225"/>
                  <a:pt x="2478" y="3220"/>
                </a:cubicBezTo>
                <a:cubicBezTo>
                  <a:pt x="2479" y="3220"/>
                  <a:pt x="2480" y="3219"/>
                  <a:pt x="2481" y="3219"/>
                </a:cubicBezTo>
                <a:cubicBezTo>
                  <a:pt x="2480" y="3222"/>
                  <a:pt x="2480" y="3225"/>
                  <a:pt x="2480" y="3228"/>
                </a:cubicBezTo>
                <a:cubicBezTo>
                  <a:pt x="2476" y="3247"/>
                  <a:pt x="2475" y="3269"/>
                  <a:pt x="2475" y="3270"/>
                </a:cubicBezTo>
                <a:cubicBezTo>
                  <a:pt x="2474" y="3274"/>
                  <a:pt x="2476" y="3277"/>
                  <a:pt x="2480" y="3278"/>
                </a:cubicBezTo>
                <a:cubicBezTo>
                  <a:pt x="2481" y="3279"/>
                  <a:pt x="2482" y="3279"/>
                  <a:pt x="2483" y="3279"/>
                </a:cubicBezTo>
                <a:cubicBezTo>
                  <a:pt x="2485" y="3279"/>
                  <a:pt x="2487" y="3278"/>
                  <a:pt x="2489" y="3276"/>
                </a:cubicBezTo>
                <a:cubicBezTo>
                  <a:pt x="2490" y="3275"/>
                  <a:pt x="2491" y="3273"/>
                  <a:pt x="2497" y="3252"/>
                </a:cubicBezTo>
                <a:cubicBezTo>
                  <a:pt x="2499" y="3247"/>
                  <a:pt x="2498" y="3242"/>
                  <a:pt x="2497" y="3238"/>
                </a:cubicBezTo>
                <a:cubicBezTo>
                  <a:pt x="2496" y="3236"/>
                  <a:pt x="2496" y="3235"/>
                  <a:pt x="2496" y="3234"/>
                </a:cubicBezTo>
                <a:lnTo>
                  <a:pt x="2496" y="3230"/>
                </a:lnTo>
                <a:lnTo>
                  <a:pt x="2496" y="3228"/>
                </a:lnTo>
                <a:cubicBezTo>
                  <a:pt x="2497" y="3226"/>
                  <a:pt x="2497" y="3224"/>
                  <a:pt x="2498" y="3222"/>
                </a:cubicBezTo>
                <a:cubicBezTo>
                  <a:pt x="2499" y="3216"/>
                  <a:pt x="2504" y="3211"/>
                  <a:pt x="2505" y="3210"/>
                </a:cubicBezTo>
                <a:lnTo>
                  <a:pt x="2507" y="3208"/>
                </a:lnTo>
                <a:cubicBezTo>
                  <a:pt x="2508" y="3207"/>
                  <a:pt x="2509" y="3207"/>
                  <a:pt x="2510" y="3206"/>
                </a:cubicBezTo>
                <a:cubicBezTo>
                  <a:pt x="2509" y="3209"/>
                  <a:pt x="2509" y="3212"/>
                  <a:pt x="2508" y="3214"/>
                </a:cubicBezTo>
                <a:cubicBezTo>
                  <a:pt x="2505" y="3218"/>
                  <a:pt x="2505" y="3227"/>
                  <a:pt x="2503" y="3250"/>
                </a:cubicBezTo>
                <a:lnTo>
                  <a:pt x="2503" y="3255"/>
                </a:lnTo>
                <a:cubicBezTo>
                  <a:pt x="2501" y="3275"/>
                  <a:pt x="2501" y="3275"/>
                  <a:pt x="2504" y="3278"/>
                </a:cubicBezTo>
                <a:cubicBezTo>
                  <a:pt x="2505" y="3280"/>
                  <a:pt x="2508" y="3281"/>
                  <a:pt x="2510" y="3281"/>
                </a:cubicBezTo>
                <a:lnTo>
                  <a:pt x="2510" y="3281"/>
                </a:lnTo>
                <a:cubicBezTo>
                  <a:pt x="2514" y="3281"/>
                  <a:pt x="2518" y="3277"/>
                  <a:pt x="2518" y="3273"/>
                </a:cubicBezTo>
                <a:cubicBezTo>
                  <a:pt x="2518" y="3267"/>
                  <a:pt x="2519" y="3262"/>
                  <a:pt x="2519" y="3256"/>
                </a:cubicBezTo>
                <a:cubicBezTo>
                  <a:pt x="2522" y="3228"/>
                  <a:pt x="2526" y="3211"/>
                  <a:pt x="2529" y="3204"/>
                </a:cubicBezTo>
                <a:cubicBezTo>
                  <a:pt x="2529" y="3205"/>
                  <a:pt x="2529" y="3206"/>
                  <a:pt x="2529" y="3206"/>
                </a:cubicBezTo>
                <a:lnTo>
                  <a:pt x="2529" y="3210"/>
                </a:lnTo>
                <a:cubicBezTo>
                  <a:pt x="2530" y="3214"/>
                  <a:pt x="2534" y="3218"/>
                  <a:pt x="2538" y="3218"/>
                </a:cubicBezTo>
                <a:cubicBezTo>
                  <a:pt x="2546" y="3218"/>
                  <a:pt x="2546" y="3210"/>
                  <a:pt x="2546" y="3207"/>
                </a:cubicBezTo>
                <a:cubicBezTo>
                  <a:pt x="2547" y="3200"/>
                  <a:pt x="2547" y="3196"/>
                  <a:pt x="2547" y="3196"/>
                </a:cubicBezTo>
                <a:cubicBezTo>
                  <a:pt x="2548" y="3195"/>
                  <a:pt x="2550" y="3194"/>
                  <a:pt x="2553" y="3194"/>
                </a:cubicBezTo>
                <a:cubicBezTo>
                  <a:pt x="2553" y="3200"/>
                  <a:pt x="2552" y="3208"/>
                  <a:pt x="2550" y="3214"/>
                </a:cubicBezTo>
                <a:cubicBezTo>
                  <a:pt x="2549" y="3220"/>
                  <a:pt x="2546" y="3228"/>
                  <a:pt x="2543" y="3234"/>
                </a:cubicBezTo>
                <a:cubicBezTo>
                  <a:pt x="2541" y="3239"/>
                  <a:pt x="2539" y="3244"/>
                  <a:pt x="2538" y="3247"/>
                </a:cubicBezTo>
                <a:cubicBezTo>
                  <a:pt x="2533" y="3263"/>
                  <a:pt x="2534" y="3352"/>
                  <a:pt x="2534" y="3369"/>
                </a:cubicBezTo>
                <a:cubicBezTo>
                  <a:pt x="2534" y="3374"/>
                  <a:pt x="2538" y="3377"/>
                  <a:pt x="2542" y="3377"/>
                </a:cubicBezTo>
                <a:cubicBezTo>
                  <a:pt x="2547" y="3377"/>
                  <a:pt x="2551" y="3374"/>
                  <a:pt x="2551" y="3369"/>
                </a:cubicBezTo>
                <a:cubicBezTo>
                  <a:pt x="2551" y="3352"/>
                  <a:pt x="2551" y="3334"/>
                  <a:pt x="2552" y="3317"/>
                </a:cubicBezTo>
                <a:cubicBezTo>
                  <a:pt x="2553" y="3318"/>
                  <a:pt x="2555" y="3319"/>
                  <a:pt x="2556" y="3319"/>
                </a:cubicBezTo>
                <a:cubicBezTo>
                  <a:pt x="2560" y="3319"/>
                  <a:pt x="2563" y="3316"/>
                  <a:pt x="2564" y="3311"/>
                </a:cubicBezTo>
                <a:cubicBezTo>
                  <a:pt x="2564" y="3309"/>
                  <a:pt x="2571" y="3258"/>
                  <a:pt x="2571" y="3244"/>
                </a:cubicBezTo>
                <a:cubicBezTo>
                  <a:pt x="2570" y="3235"/>
                  <a:pt x="2571" y="3228"/>
                  <a:pt x="2572" y="3219"/>
                </a:cubicBezTo>
                <a:cubicBezTo>
                  <a:pt x="2572" y="3218"/>
                  <a:pt x="2572" y="3217"/>
                  <a:pt x="2572" y="3217"/>
                </a:cubicBezTo>
                <a:cubicBezTo>
                  <a:pt x="2572" y="3217"/>
                  <a:pt x="2572" y="3217"/>
                  <a:pt x="2572" y="3217"/>
                </a:cubicBezTo>
                <a:cubicBezTo>
                  <a:pt x="2575" y="3219"/>
                  <a:pt x="2578" y="3219"/>
                  <a:pt x="2581" y="3217"/>
                </a:cubicBezTo>
                <a:cubicBezTo>
                  <a:pt x="2585" y="3215"/>
                  <a:pt x="2593" y="3208"/>
                  <a:pt x="2592" y="3198"/>
                </a:cubicBezTo>
                <a:cubicBezTo>
                  <a:pt x="2592" y="3192"/>
                  <a:pt x="2592" y="3191"/>
                  <a:pt x="2594" y="3187"/>
                </a:cubicBezTo>
                <a:lnTo>
                  <a:pt x="2594" y="3185"/>
                </a:lnTo>
                <a:cubicBezTo>
                  <a:pt x="2595" y="3184"/>
                  <a:pt x="2595" y="3183"/>
                  <a:pt x="2596" y="3182"/>
                </a:cubicBezTo>
                <a:cubicBezTo>
                  <a:pt x="2596" y="3183"/>
                  <a:pt x="2596" y="3184"/>
                  <a:pt x="2596" y="3184"/>
                </a:cubicBezTo>
                <a:lnTo>
                  <a:pt x="2597" y="3187"/>
                </a:lnTo>
                <a:cubicBezTo>
                  <a:pt x="2599" y="3192"/>
                  <a:pt x="2599" y="3192"/>
                  <a:pt x="2598" y="3194"/>
                </a:cubicBezTo>
                <a:cubicBezTo>
                  <a:pt x="2594" y="3202"/>
                  <a:pt x="2583" y="3229"/>
                  <a:pt x="2582" y="3232"/>
                </a:cubicBezTo>
                <a:cubicBezTo>
                  <a:pt x="2580" y="3236"/>
                  <a:pt x="2582" y="3241"/>
                  <a:pt x="2586" y="3242"/>
                </a:cubicBezTo>
                <a:cubicBezTo>
                  <a:pt x="2590" y="3244"/>
                  <a:pt x="2595" y="3242"/>
                  <a:pt x="2597" y="3238"/>
                </a:cubicBezTo>
                <a:cubicBezTo>
                  <a:pt x="2604" y="3222"/>
                  <a:pt x="2617" y="3194"/>
                  <a:pt x="2619" y="3189"/>
                </a:cubicBezTo>
                <a:cubicBezTo>
                  <a:pt x="2622" y="3185"/>
                  <a:pt x="2627" y="3177"/>
                  <a:pt x="2629" y="3175"/>
                </a:cubicBezTo>
                <a:cubicBezTo>
                  <a:pt x="2629" y="3176"/>
                  <a:pt x="2629" y="3176"/>
                  <a:pt x="2629" y="3176"/>
                </a:cubicBezTo>
                <a:cubicBezTo>
                  <a:pt x="2630" y="3179"/>
                  <a:pt x="2633" y="3189"/>
                  <a:pt x="2635" y="3197"/>
                </a:cubicBezTo>
                <a:cubicBezTo>
                  <a:pt x="2637" y="3205"/>
                  <a:pt x="2639" y="3213"/>
                  <a:pt x="2640" y="3215"/>
                </a:cubicBezTo>
                <a:cubicBezTo>
                  <a:pt x="2642" y="3220"/>
                  <a:pt x="2650" y="3222"/>
                  <a:pt x="2654" y="3217"/>
                </a:cubicBezTo>
                <a:cubicBezTo>
                  <a:pt x="2656" y="3214"/>
                  <a:pt x="2656" y="3212"/>
                  <a:pt x="2654" y="3205"/>
                </a:cubicBezTo>
                <a:cubicBezTo>
                  <a:pt x="2652" y="3196"/>
                  <a:pt x="2651" y="3189"/>
                  <a:pt x="2650" y="3184"/>
                </a:cubicBezTo>
                <a:cubicBezTo>
                  <a:pt x="2652" y="3187"/>
                  <a:pt x="2657" y="3187"/>
                  <a:pt x="2661" y="3185"/>
                </a:cubicBezTo>
                <a:cubicBezTo>
                  <a:pt x="2664" y="3183"/>
                  <a:pt x="2666" y="3178"/>
                  <a:pt x="2668" y="3170"/>
                </a:cubicBezTo>
                <a:lnTo>
                  <a:pt x="2676" y="3194"/>
                </a:lnTo>
                <a:cubicBezTo>
                  <a:pt x="2677" y="3198"/>
                  <a:pt x="2682" y="3201"/>
                  <a:pt x="2686" y="3200"/>
                </a:cubicBezTo>
                <a:cubicBezTo>
                  <a:pt x="2688" y="3199"/>
                  <a:pt x="2689" y="3198"/>
                  <a:pt x="2690" y="3197"/>
                </a:cubicBezTo>
                <a:cubicBezTo>
                  <a:pt x="2694" y="3200"/>
                  <a:pt x="2700" y="3199"/>
                  <a:pt x="2702" y="3196"/>
                </a:cubicBezTo>
                <a:cubicBezTo>
                  <a:pt x="2705" y="3193"/>
                  <a:pt x="2706" y="3188"/>
                  <a:pt x="2710" y="3180"/>
                </a:cubicBezTo>
                <a:cubicBezTo>
                  <a:pt x="2712" y="3174"/>
                  <a:pt x="2714" y="3166"/>
                  <a:pt x="2717" y="3163"/>
                </a:cubicBezTo>
                <a:cubicBezTo>
                  <a:pt x="2718" y="3168"/>
                  <a:pt x="2720" y="3173"/>
                  <a:pt x="2721" y="3177"/>
                </a:cubicBezTo>
                <a:cubicBezTo>
                  <a:pt x="2721" y="3180"/>
                  <a:pt x="2722" y="3187"/>
                  <a:pt x="2722" y="3188"/>
                </a:cubicBezTo>
                <a:cubicBezTo>
                  <a:pt x="2721" y="3189"/>
                  <a:pt x="2718" y="3192"/>
                  <a:pt x="2689" y="3260"/>
                </a:cubicBezTo>
                <a:cubicBezTo>
                  <a:pt x="2687" y="3264"/>
                  <a:pt x="2689" y="3269"/>
                  <a:pt x="2693" y="3271"/>
                </a:cubicBezTo>
                <a:cubicBezTo>
                  <a:pt x="2697" y="3273"/>
                  <a:pt x="2702" y="3271"/>
                  <a:pt x="2704" y="3267"/>
                </a:cubicBezTo>
                <a:cubicBezTo>
                  <a:pt x="2717" y="3240"/>
                  <a:pt x="2736" y="3207"/>
                  <a:pt x="2741" y="3204"/>
                </a:cubicBezTo>
                <a:cubicBezTo>
                  <a:pt x="2741" y="3203"/>
                  <a:pt x="2741" y="3203"/>
                  <a:pt x="2741" y="3203"/>
                </a:cubicBezTo>
                <a:cubicBezTo>
                  <a:pt x="2741" y="3204"/>
                  <a:pt x="2740" y="3205"/>
                  <a:pt x="2740" y="3205"/>
                </a:cubicBezTo>
                <a:cubicBezTo>
                  <a:pt x="2738" y="3211"/>
                  <a:pt x="2736" y="3217"/>
                  <a:pt x="2735" y="3223"/>
                </a:cubicBezTo>
                <a:cubicBezTo>
                  <a:pt x="2732" y="3233"/>
                  <a:pt x="2729" y="3243"/>
                  <a:pt x="2723" y="3250"/>
                </a:cubicBezTo>
                <a:cubicBezTo>
                  <a:pt x="2710" y="3263"/>
                  <a:pt x="2675" y="3302"/>
                  <a:pt x="2675" y="3302"/>
                </a:cubicBezTo>
                <a:cubicBezTo>
                  <a:pt x="2672" y="3305"/>
                  <a:pt x="2672" y="3310"/>
                  <a:pt x="2675" y="3313"/>
                </a:cubicBezTo>
                <a:cubicBezTo>
                  <a:pt x="2678" y="3316"/>
                  <a:pt x="2683" y="3316"/>
                  <a:pt x="2686" y="3313"/>
                </a:cubicBezTo>
                <a:cubicBezTo>
                  <a:pt x="2698" y="3303"/>
                  <a:pt x="2711" y="3292"/>
                  <a:pt x="2720" y="3285"/>
                </a:cubicBezTo>
                <a:cubicBezTo>
                  <a:pt x="2720" y="3286"/>
                  <a:pt x="2719" y="3286"/>
                  <a:pt x="2719" y="3287"/>
                </a:cubicBezTo>
                <a:cubicBezTo>
                  <a:pt x="2717" y="3295"/>
                  <a:pt x="2714" y="3304"/>
                  <a:pt x="2713" y="3312"/>
                </a:cubicBezTo>
                <a:cubicBezTo>
                  <a:pt x="2711" y="3319"/>
                  <a:pt x="2710" y="3324"/>
                  <a:pt x="2709" y="3328"/>
                </a:cubicBezTo>
                <a:cubicBezTo>
                  <a:pt x="2707" y="3338"/>
                  <a:pt x="2706" y="3343"/>
                  <a:pt x="2708" y="3352"/>
                </a:cubicBezTo>
                <a:cubicBezTo>
                  <a:pt x="2709" y="3357"/>
                  <a:pt x="2706" y="3372"/>
                  <a:pt x="2704" y="3380"/>
                </a:cubicBezTo>
                <a:cubicBezTo>
                  <a:pt x="2703" y="3384"/>
                  <a:pt x="2702" y="3388"/>
                  <a:pt x="2702" y="3390"/>
                </a:cubicBezTo>
                <a:cubicBezTo>
                  <a:pt x="2701" y="3396"/>
                  <a:pt x="2702" y="3401"/>
                  <a:pt x="2703" y="3406"/>
                </a:cubicBezTo>
                <a:cubicBezTo>
                  <a:pt x="2703" y="3412"/>
                  <a:pt x="2704" y="3417"/>
                  <a:pt x="2703" y="3424"/>
                </a:cubicBezTo>
                <a:cubicBezTo>
                  <a:pt x="2702" y="3429"/>
                  <a:pt x="2700" y="3435"/>
                  <a:pt x="2698" y="3440"/>
                </a:cubicBezTo>
                <a:cubicBezTo>
                  <a:pt x="2695" y="3449"/>
                  <a:pt x="2692" y="3458"/>
                  <a:pt x="2693" y="3467"/>
                </a:cubicBezTo>
                <a:cubicBezTo>
                  <a:pt x="2695" y="3485"/>
                  <a:pt x="2692" y="3500"/>
                  <a:pt x="2691" y="3505"/>
                </a:cubicBezTo>
                <a:cubicBezTo>
                  <a:pt x="2689" y="3507"/>
                  <a:pt x="2688" y="3509"/>
                  <a:pt x="2689" y="3512"/>
                </a:cubicBezTo>
                <a:cubicBezTo>
                  <a:pt x="2689" y="3512"/>
                  <a:pt x="2689" y="3512"/>
                  <a:pt x="2689" y="3512"/>
                </a:cubicBezTo>
                <a:lnTo>
                  <a:pt x="2689" y="3513"/>
                </a:lnTo>
                <a:cubicBezTo>
                  <a:pt x="2691" y="3520"/>
                  <a:pt x="2695" y="3530"/>
                  <a:pt x="2699" y="3541"/>
                </a:cubicBezTo>
                <a:cubicBezTo>
                  <a:pt x="2704" y="3553"/>
                  <a:pt x="2712" y="3573"/>
                  <a:pt x="2712" y="3578"/>
                </a:cubicBezTo>
                <a:cubicBezTo>
                  <a:pt x="2710" y="3588"/>
                  <a:pt x="2708" y="3595"/>
                  <a:pt x="2705" y="3598"/>
                </a:cubicBezTo>
                <a:cubicBezTo>
                  <a:pt x="2701" y="3602"/>
                  <a:pt x="2700" y="3608"/>
                  <a:pt x="2698" y="3614"/>
                </a:cubicBezTo>
                <a:cubicBezTo>
                  <a:pt x="2697" y="3620"/>
                  <a:pt x="2695" y="3628"/>
                  <a:pt x="2689" y="3637"/>
                </a:cubicBezTo>
                <a:cubicBezTo>
                  <a:pt x="2678" y="3655"/>
                  <a:pt x="2671" y="3678"/>
                  <a:pt x="2670" y="3679"/>
                </a:cubicBezTo>
                <a:cubicBezTo>
                  <a:pt x="2669" y="3682"/>
                  <a:pt x="2671" y="3687"/>
                  <a:pt x="2674" y="3688"/>
                </a:cubicBezTo>
                <a:cubicBezTo>
                  <a:pt x="2678" y="3690"/>
                  <a:pt x="2682" y="3690"/>
                  <a:pt x="2684" y="3687"/>
                </a:cubicBezTo>
                <a:cubicBezTo>
                  <a:pt x="2685" y="3686"/>
                  <a:pt x="2697" y="3672"/>
                  <a:pt x="2706" y="3646"/>
                </a:cubicBezTo>
                <a:cubicBezTo>
                  <a:pt x="2708" y="3638"/>
                  <a:pt x="2711" y="3632"/>
                  <a:pt x="2713" y="3628"/>
                </a:cubicBezTo>
                <a:cubicBezTo>
                  <a:pt x="2713" y="3630"/>
                  <a:pt x="2713" y="3633"/>
                  <a:pt x="2714" y="3635"/>
                </a:cubicBezTo>
                <a:cubicBezTo>
                  <a:pt x="2716" y="3644"/>
                  <a:pt x="2716" y="3653"/>
                  <a:pt x="2715" y="3655"/>
                </a:cubicBezTo>
                <a:cubicBezTo>
                  <a:pt x="2714" y="3658"/>
                  <a:pt x="2711" y="3661"/>
                  <a:pt x="2707" y="3666"/>
                </a:cubicBezTo>
                <a:cubicBezTo>
                  <a:pt x="2701" y="3673"/>
                  <a:pt x="2694" y="3683"/>
                  <a:pt x="2687" y="3695"/>
                </a:cubicBezTo>
                <a:cubicBezTo>
                  <a:pt x="2673" y="3716"/>
                  <a:pt x="2663" y="3763"/>
                  <a:pt x="2663" y="3764"/>
                </a:cubicBezTo>
                <a:cubicBezTo>
                  <a:pt x="2662" y="3767"/>
                  <a:pt x="2663" y="3769"/>
                  <a:pt x="2664" y="3771"/>
                </a:cubicBezTo>
                <a:cubicBezTo>
                  <a:pt x="2653" y="3787"/>
                  <a:pt x="2642" y="3806"/>
                  <a:pt x="2635" y="3818"/>
                </a:cubicBezTo>
                <a:cubicBezTo>
                  <a:pt x="2625" y="3837"/>
                  <a:pt x="2624" y="3844"/>
                  <a:pt x="2624" y="3846"/>
                </a:cubicBezTo>
                <a:cubicBezTo>
                  <a:pt x="2623" y="3850"/>
                  <a:pt x="2626" y="3853"/>
                  <a:pt x="2629" y="3854"/>
                </a:cubicBezTo>
                <a:cubicBezTo>
                  <a:pt x="2633" y="3856"/>
                  <a:pt x="2636" y="3855"/>
                  <a:pt x="2638" y="3852"/>
                </a:cubicBezTo>
                <a:cubicBezTo>
                  <a:pt x="2639" y="3851"/>
                  <a:pt x="2653" y="3832"/>
                  <a:pt x="2664" y="3816"/>
                </a:cubicBezTo>
                <a:cubicBezTo>
                  <a:pt x="2664" y="3817"/>
                  <a:pt x="2663" y="3818"/>
                  <a:pt x="2663" y="3819"/>
                </a:cubicBezTo>
                <a:cubicBezTo>
                  <a:pt x="2662" y="3821"/>
                  <a:pt x="2662" y="3825"/>
                  <a:pt x="2664" y="3828"/>
                </a:cubicBezTo>
                <a:cubicBezTo>
                  <a:pt x="2665" y="3829"/>
                  <a:pt x="2666" y="3830"/>
                  <a:pt x="2668" y="3831"/>
                </a:cubicBezTo>
                <a:cubicBezTo>
                  <a:pt x="2655" y="3846"/>
                  <a:pt x="2634" y="3873"/>
                  <a:pt x="2637" y="3880"/>
                </a:cubicBezTo>
                <a:cubicBezTo>
                  <a:pt x="2639" y="3885"/>
                  <a:pt x="2646" y="3886"/>
                  <a:pt x="2650" y="3884"/>
                </a:cubicBezTo>
                <a:cubicBezTo>
                  <a:pt x="2650" y="3884"/>
                  <a:pt x="2650" y="3884"/>
                  <a:pt x="2650" y="3884"/>
                </a:cubicBezTo>
                <a:cubicBezTo>
                  <a:pt x="2650" y="3884"/>
                  <a:pt x="2651" y="3885"/>
                  <a:pt x="2651" y="3885"/>
                </a:cubicBezTo>
                <a:cubicBezTo>
                  <a:pt x="2654" y="3889"/>
                  <a:pt x="2659" y="3889"/>
                  <a:pt x="2663" y="3886"/>
                </a:cubicBezTo>
                <a:lnTo>
                  <a:pt x="2713" y="3841"/>
                </a:lnTo>
                <a:cubicBezTo>
                  <a:pt x="2713" y="3845"/>
                  <a:pt x="2713" y="3849"/>
                  <a:pt x="2713" y="3851"/>
                </a:cubicBezTo>
                <a:cubicBezTo>
                  <a:pt x="2713" y="3852"/>
                  <a:pt x="2710" y="3855"/>
                  <a:pt x="2708" y="3857"/>
                </a:cubicBezTo>
                <a:cubicBezTo>
                  <a:pt x="2703" y="3863"/>
                  <a:pt x="2696" y="3870"/>
                  <a:pt x="2692" y="3882"/>
                </a:cubicBezTo>
                <a:cubicBezTo>
                  <a:pt x="2685" y="3900"/>
                  <a:pt x="2675" y="3919"/>
                  <a:pt x="2675" y="3919"/>
                </a:cubicBezTo>
                <a:cubicBezTo>
                  <a:pt x="2674" y="3923"/>
                  <a:pt x="2675" y="3928"/>
                  <a:pt x="2679" y="3930"/>
                </a:cubicBezTo>
                <a:cubicBezTo>
                  <a:pt x="2682" y="3932"/>
                  <a:pt x="2687" y="3931"/>
                  <a:pt x="2689" y="3927"/>
                </a:cubicBezTo>
                <a:lnTo>
                  <a:pt x="2711" y="3898"/>
                </a:lnTo>
                <a:cubicBezTo>
                  <a:pt x="2709" y="3902"/>
                  <a:pt x="2706" y="3906"/>
                  <a:pt x="2704" y="3908"/>
                </a:cubicBezTo>
                <a:cubicBezTo>
                  <a:pt x="2703" y="3910"/>
                  <a:pt x="2702" y="3911"/>
                  <a:pt x="2701" y="3912"/>
                </a:cubicBezTo>
                <a:cubicBezTo>
                  <a:pt x="2699" y="3918"/>
                  <a:pt x="2701" y="3922"/>
                  <a:pt x="2702" y="3924"/>
                </a:cubicBezTo>
                <a:cubicBezTo>
                  <a:pt x="2703" y="3926"/>
                  <a:pt x="2703" y="3928"/>
                  <a:pt x="2704" y="3933"/>
                </a:cubicBezTo>
                <a:cubicBezTo>
                  <a:pt x="2706" y="3942"/>
                  <a:pt x="2703" y="3947"/>
                  <a:pt x="2695" y="3957"/>
                </a:cubicBezTo>
                <a:cubicBezTo>
                  <a:pt x="2681" y="3981"/>
                  <a:pt x="2669" y="4008"/>
                  <a:pt x="2668" y="4009"/>
                </a:cubicBezTo>
                <a:cubicBezTo>
                  <a:pt x="2666" y="4013"/>
                  <a:pt x="2668" y="4017"/>
                  <a:pt x="2671" y="4019"/>
                </a:cubicBezTo>
                <a:cubicBezTo>
                  <a:pt x="2675" y="4021"/>
                  <a:pt x="2680" y="4021"/>
                  <a:pt x="2682" y="4017"/>
                </a:cubicBezTo>
                <a:lnTo>
                  <a:pt x="2691" y="4005"/>
                </a:lnTo>
                <a:cubicBezTo>
                  <a:pt x="2692" y="4006"/>
                  <a:pt x="2693" y="4008"/>
                  <a:pt x="2695" y="4008"/>
                </a:cubicBezTo>
                <a:cubicBezTo>
                  <a:pt x="2697" y="4009"/>
                  <a:pt x="2699" y="4009"/>
                  <a:pt x="2701" y="4008"/>
                </a:cubicBezTo>
                <a:lnTo>
                  <a:pt x="2700" y="4009"/>
                </a:lnTo>
                <a:cubicBezTo>
                  <a:pt x="2692" y="4021"/>
                  <a:pt x="2686" y="4041"/>
                  <a:pt x="2686" y="4042"/>
                </a:cubicBezTo>
                <a:cubicBezTo>
                  <a:pt x="2685" y="4046"/>
                  <a:pt x="2687" y="4050"/>
                  <a:pt x="2690" y="4051"/>
                </a:cubicBezTo>
                <a:cubicBezTo>
                  <a:pt x="2694" y="4053"/>
                  <a:pt x="2698" y="4052"/>
                  <a:pt x="2700" y="4049"/>
                </a:cubicBezTo>
                <a:cubicBezTo>
                  <a:pt x="2705" y="4043"/>
                  <a:pt x="2718" y="4027"/>
                  <a:pt x="2723" y="4023"/>
                </a:cubicBezTo>
                <a:cubicBezTo>
                  <a:pt x="2724" y="4021"/>
                  <a:pt x="2726" y="4020"/>
                  <a:pt x="2727" y="4019"/>
                </a:cubicBezTo>
                <a:cubicBezTo>
                  <a:pt x="2728" y="4021"/>
                  <a:pt x="2728" y="4024"/>
                  <a:pt x="2727" y="4024"/>
                </a:cubicBezTo>
                <a:lnTo>
                  <a:pt x="2734" y="4029"/>
                </a:lnTo>
                <a:lnTo>
                  <a:pt x="2734" y="4029"/>
                </a:lnTo>
                <a:lnTo>
                  <a:pt x="2726" y="4025"/>
                </a:lnTo>
                <a:cubicBezTo>
                  <a:pt x="2716" y="4030"/>
                  <a:pt x="2715" y="4042"/>
                  <a:pt x="2714" y="4049"/>
                </a:cubicBezTo>
                <a:cubicBezTo>
                  <a:pt x="2714" y="4051"/>
                  <a:pt x="2714" y="4053"/>
                  <a:pt x="2713" y="4055"/>
                </a:cubicBezTo>
                <a:cubicBezTo>
                  <a:pt x="2713" y="4058"/>
                  <a:pt x="2713" y="4061"/>
                  <a:pt x="2713" y="4063"/>
                </a:cubicBezTo>
                <a:cubicBezTo>
                  <a:pt x="2713" y="4065"/>
                  <a:pt x="2713" y="4065"/>
                  <a:pt x="2712" y="4067"/>
                </a:cubicBezTo>
                <a:cubicBezTo>
                  <a:pt x="2709" y="4074"/>
                  <a:pt x="2707" y="4079"/>
                  <a:pt x="2706" y="4086"/>
                </a:cubicBezTo>
                <a:cubicBezTo>
                  <a:pt x="2705" y="4087"/>
                  <a:pt x="2704" y="4098"/>
                  <a:pt x="2709" y="4106"/>
                </a:cubicBezTo>
                <a:cubicBezTo>
                  <a:pt x="2703" y="4110"/>
                  <a:pt x="2689" y="4118"/>
                  <a:pt x="2678" y="4124"/>
                </a:cubicBezTo>
                <a:cubicBezTo>
                  <a:pt x="2674" y="4126"/>
                  <a:pt x="2673" y="4130"/>
                  <a:pt x="2674" y="4134"/>
                </a:cubicBezTo>
                <a:cubicBezTo>
                  <a:pt x="2675" y="4137"/>
                  <a:pt x="2678" y="4140"/>
                  <a:pt x="2682" y="4139"/>
                </a:cubicBezTo>
                <a:lnTo>
                  <a:pt x="2697" y="4138"/>
                </a:lnTo>
                <a:cubicBezTo>
                  <a:pt x="2695" y="4148"/>
                  <a:pt x="2692" y="4156"/>
                  <a:pt x="2692" y="4156"/>
                </a:cubicBezTo>
                <a:cubicBezTo>
                  <a:pt x="2691" y="4159"/>
                  <a:pt x="2692" y="4162"/>
                  <a:pt x="2694" y="4164"/>
                </a:cubicBezTo>
                <a:cubicBezTo>
                  <a:pt x="2697" y="4167"/>
                  <a:pt x="2700" y="4167"/>
                  <a:pt x="2703" y="4166"/>
                </a:cubicBezTo>
                <a:lnTo>
                  <a:pt x="2715" y="4162"/>
                </a:lnTo>
                <a:lnTo>
                  <a:pt x="2684" y="4214"/>
                </a:lnTo>
                <a:cubicBezTo>
                  <a:pt x="2682" y="4218"/>
                  <a:pt x="2683" y="4223"/>
                  <a:pt x="2687" y="4225"/>
                </a:cubicBezTo>
                <a:cubicBezTo>
                  <a:pt x="2691" y="4227"/>
                  <a:pt x="2696" y="4226"/>
                  <a:pt x="2698" y="4223"/>
                </a:cubicBezTo>
                <a:lnTo>
                  <a:pt x="2728" y="4180"/>
                </a:lnTo>
                <a:lnTo>
                  <a:pt x="2707" y="4244"/>
                </a:lnTo>
                <a:cubicBezTo>
                  <a:pt x="2706" y="4248"/>
                  <a:pt x="2708" y="4252"/>
                  <a:pt x="2712" y="4254"/>
                </a:cubicBezTo>
                <a:cubicBezTo>
                  <a:pt x="2716" y="4255"/>
                  <a:pt x="2720" y="4254"/>
                  <a:pt x="2722" y="4250"/>
                </a:cubicBezTo>
                <a:cubicBezTo>
                  <a:pt x="2725" y="4245"/>
                  <a:pt x="2732" y="4232"/>
                  <a:pt x="2739" y="4223"/>
                </a:cubicBezTo>
                <a:cubicBezTo>
                  <a:pt x="2743" y="4231"/>
                  <a:pt x="2745" y="4238"/>
                  <a:pt x="2745" y="4241"/>
                </a:cubicBezTo>
                <a:cubicBezTo>
                  <a:pt x="2744" y="4245"/>
                  <a:pt x="2744" y="4248"/>
                  <a:pt x="2745" y="4250"/>
                </a:cubicBezTo>
                <a:cubicBezTo>
                  <a:pt x="2744" y="4251"/>
                  <a:pt x="2743" y="4252"/>
                  <a:pt x="2742" y="4253"/>
                </a:cubicBezTo>
                <a:cubicBezTo>
                  <a:pt x="2731" y="4260"/>
                  <a:pt x="2720" y="4269"/>
                  <a:pt x="2729" y="4286"/>
                </a:cubicBezTo>
                <a:cubicBezTo>
                  <a:pt x="2735" y="4295"/>
                  <a:pt x="2737" y="4298"/>
                  <a:pt x="2743" y="4302"/>
                </a:cubicBezTo>
                <a:cubicBezTo>
                  <a:pt x="2744" y="4304"/>
                  <a:pt x="2748" y="4314"/>
                  <a:pt x="2750" y="4324"/>
                </a:cubicBezTo>
                <a:cubicBezTo>
                  <a:pt x="2750" y="4326"/>
                  <a:pt x="2752" y="4328"/>
                  <a:pt x="2754" y="4329"/>
                </a:cubicBezTo>
                <a:cubicBezTo>
                  <a:pt x="2756" y="4330"/>
                  <a:pt x="2758" y="4331"/>
                  <a:pt x="2760" y="4330"/>
                </a:cubicBezTo>
                <a:lnTo>
                  <a:pt x="2778" y="4326"/>
                </a:lnTo>
                <a:cubicBezTo>
                  <a:pt x="2782" y="4324"/>
                  <a:pt x="2784" y="4320"/>
                  <a:pt x="2784" y="4316"/>
                </a:cubicBezTo>
                <a:lnTo>
                  <a:pt x="2782" y="4309"/>
                </a:lnTo>
                <a:lnTo>
                  <a:pt x="2784" y="4309"/>
                </a:lnTo>
                <a:cubicBezTo>
                  <a:pt x="2785" y="4312"/>
                  <a:pt x="2785" y="4315"/>
                  <a:pt x="2785" y="4319"/>
                </a:cubicBezTo>
                <a:cubicBezTo>
                  <a:pt x="2784" y="4324"/>
                  <a:pt x="2784" y="4328"/>
                  <a:pt x="2783" y="4332"/>
                </a:cubicBezTo>
                <a:cubicBezTo>
                  <a:pt x="2782" y="4337"/>
                  <a:pt x="2781" y="4341"/>
                  <a:pt x="2782" y="4345"/>
                </a:cubicBezTo>
                <a:cubicBezTo>
                  <a:pt x="2782" y="4346"/>
                  <a:pt x="2781" y="4349"/>
                  <a:pt x="2780" y="4352"/>
                </a:cubicBezTo>
                <a:lnTo>
                  <a:pt x="2721" y="4381"/>
                </a:lnTo>
                <a:cubicBezTo>
                  <a:pt x="2717" y="4383"/>
                  <a:pt x="2715" y="4388"/>
                  <a:pt x="2717" y="4392"/>
                </a:cubicBezTo>
                <a:cubicBezTo>
                  <a:pt x="2719" y="4396"/>
                  <a:pt x="2724" y="4398"/>
                  <a:pt x="2728" y="4396"/>
                </a:cubicBezTo>
                <a:cubicBezTo>
                  <a:pt x="2749" y="4385"/>
                  <a:pt x="2775" y="4374"/>
                  <a:pt x="2785" y="4370"/>
                </a:cubicBezTo>
                <a:cubicBezTo>
                  <a:pt x="2786" y="4372"/>
                  <a:pt x="2787" y="4373"/>
                  <a:pt x="2788" y="4374"/>
                </a:cubicBezTo>
                <a:cubicBezTo>
                  <a:pt x="2789" y="4376"/>
                  <a:pt x="2790" y="4378"/>
                  <a:pt x="2791" y="4380"/>
                </a:cubicBezTo>
                <a:cubicBezTo>
                  <a:pt x="2788" y="4383"/>
                  <a:pt x="2784" y="4389"/>
                  <a:pt x="2779" y="4394"/>
                </a:cubicBezTo>
                <a:cubicBezTo>
                  <a:pt x="2757" y="4421"/>
                  <a:pt x="2757" y="4421"/>
                  <a:pt x="2760" y="4426"/>
                </a:cubicBezTo>
                <a:cubicBezTo>
                  <a:pt x="2762" y="4430"/>
                  <a:pt x="2768" y="4432"/>
                  <a:pt x="2771" y="4429"/>
                </a:cubicBezTo>
                <a:cubicBezTo>
                  <a:pt x="2774" y="4428"/>
                  <a:pt x="2776" y="4425"/>
                  <a:pt x="2782" y="4418"/>
                </a:cubicBezTo>
                <a:cubicBezTo>
                  <a:pt x="2785" y="4414"/>
                  <a:pt x="2790" y="4409"/>
                  <a:pt x="2794" y="4404"/>
                </a:cubicBezTo>
                <a:cubicBezTo>
                  <a:pt x="2795" y="4411"/>
                  <a:pt x="2795" y="4417"/>
                  <a:pt x="2793" y="4421"/>
                </a:cubicBezTo>
                <a:cubicBezTo>
                  <a:pt x="2792" y="4422"/>
                  <a:pt x="2789" y="4424"/>
                  <a:pt x="2788" y="4429"/>
                </a:cubicBezTo>
                <a:cubicBezTo>
                  <a:pt x="2788" y="4434"/>
                  <a:pt x="2791" y="4437"/>
                  <a:pt x="2792" y="4439"/>
                </a:cubicBezTo>
                <a:lnTo>
                  <a:pt x="2796" y="4442"/>
                </a:lnTo>
                <a:lnTo>
                  <a:pt x="2781" y="4463"/>
                </a:lnTo>
                <a:cubicBezTo>
                  <a:pt x="2779" y="4466"/>
                  <a:pt x="2779" y="4470"/>
                  <a:pt x="2781" y="4473"/>
                </a:cubicBezTo>
                <a:cubicBezTo>
                  <a:pt x="2784" y="4476"/>
                  <a:pt x="2788" y="4477"/>
                  <a:pt x="2791" y="4475"/>
                </a:cubicBezTo>
                <a:cubicBezTo>
                  <a:pt x="2800" y="4470"/>
                  <a:pt x="2810" y="4464"/>
                  <a:pt x="2813" y="4457"/>
                </a:cubicBezTo>
                <a:cubicBezTo>
                  <a:pt x="2814" y="4459"/>
                  <a:pt x="2815" y="4461"/>
                  <a:pt x="2815" y="4462"/>
                </a:cubicBezTo>
                <a:cubicBezTo>
                  <a:pt x="2815" y="4463"/>
                  <a:pt x="2814" y="4463"/>
                  <a:pt x="2813" y="4464"/>
                </a:cubicBezTo>
                <a:cubicBezTo>
                  <a:pt x="2811" y="4466"/>
                  <a:pt x="2808" y="4469"/>
                  <a:pt x="2807" y="4476"/>
                </a:cubicBezTo>
                <a:cubicBezTo>
                  <a:pt x="2806" y="4479"/>
                  <a:pt x="2807" y="4482"/>
                  <a:pt x="2807" y="4484"/>
                </a:cubicBezTo>
                <a:cubicBezTo>
                  <a:pt x="2808" y="4487"/>
                  <a:pt x="2808" y="4488"/>
                  <a:pt x="2805" y="4492"/>
                </a:cubicBezTo>
                <a:cubicBezTo>
                  <a:pt x="2796" y="4506"/>
                  <a:pt x="2801" y="4516"/>
                  <a:pt x="2804" y="4524"/>
                </a:cubicBezTo>
                <a:cubicBezTo>
                  <a:pt x="2804" y="4526"/>
                  <a:pt x="2805" y="4529"/>
                  <a:pt x="2805" y="4531"/>
                </a:cubicBezTo>
                <a:cubicBezTo>
                  <a:pt x="2799" y="4539"/>
                  <a:pt x="2785" y="4557"/>
                  <a:pt x="2783" y="4568"/>
                </a:cubicBezTo>
                <a:cubicBezTo>
                  <a:pt x="2782" y="4574"/>
                  <a:pt x="2782" y="4578"/>
                  <a:pt x="2781" y="4580"/>
                </a:cubicBezTo>
                <a:lnTo>
                  <a:pt x="2780" y="4582"/>
                </a:lnTo>
                <a:cubicBezTo>
                  <a:pt x="2779" y="4587"/>
                  <a:pt x="2781" y="4591"/>
                  <a:pt x="2785" y="4592"/>
                </a:cubicBezTo>
                <a:cubicBezTo>
                  <a:pt x="2790" y="4594"/>
                  <a:pt x="2794" y="4592"/>
                  <a:pt x="2796" y="4588"/>
                </a:cubicBezTo>
                <a:cubicBezTo>
                  <a:pt x="2796" y="4588"/>
                  <a:pt x="2796" y="4587"/>
                  <a:pt x="2797" y="4584"/>
                </a:cubicBezTo>
                <a:cubicBezTo>
                  <a:pt x="2803" y="4564"/>
                  <a:pt x="2809" y="4553"/>
                  <a:pt x="2813" y="4550"/>
                </a:cubicBezTo>
                <a:cubicBezTo>
                  <a:pt x="2819" y="4555"/>
                  <a:pt x="2827" y="4578"/>
                  <a:pt x="2833" y="4598"/>
                </a:cubicBezTo>
                <a:cubicBezTo>
                  <a:pt x="2829" y="4602"/>
                  <a:pt x="2824" y="4610"/>
                  <a:pt x="2825" y="4617"/>
                </a:cubicBezTo>
                <a:lnTo>
                  <a:pt x="2825" y="4620"/>
                </a:lnTo>
                <a:cubicBezTo>
                  <a:pt x="2824" y="4624"/>
                  <a:pt x="2824" y="4630"/>
                  <a:pt x="2828" y="4634"/>
                </a:cubicBezTo>
                <a:cubicBezTo>
                  <a:pt x="2830" y="4637"/>
                  <a:pt x="2836" y="4639"/>
                  <a:pt x="2845" y="4636"/>
                </a:cubicBezTo>
                <a:cubicBezTo>
                  <a:pt x="2846" y="4635"/>
                  <a:pt x="2847" y="4635"/>
                  <a:pt x="2848" y="4635"/>
                </a:cubicBezTo>
                <a:cubicBezTo>
                  <a:pt x="2841" y="4647"/>
                  <a:pt x="2840" y="4652"/>
                  <a:pt x="2840" y="4663"/>
                </a:cubicBezTo>
                <a:cubicBezTo>
                  <a:pt x="2840" y="4671"/>
                  <a:pt x="2841" y="4674"/>
                  <a:pt x="2843" y="4677"/>
                </a:cubicBezTo>
                <a:cubicBezTo>
                  <a:pt x="2846" y="4680"/>
                  <a:pt x="2852" y="4680"/>
                  <a:pt x="2855" y="4678"/>
                </a:cubicBezTo>
                <a:cubicBezTo>
                  <a:pt x="2857" y="4676"/>
                  <a:pt x="2858" y="4674"/>
                  <a:pt x="2858" y="4673"/>
                </a:cubicBezTo>
                <a:cubicBezTo>
                  <a:pt x="2859" y="4666"/>
                  <a:pt x="2861" y="4657"/>
                  <a:pt x="2862" y="4656"/>
                </a:cubicBezTo>
                <a:cubicBezTo>
                  <a:pt x="2863" y="4656"/>
                  <a:pt x="2863" y="4656"/>
                  <a:pt x="2864" y="4656"/>
                </a:cubicBezTo>
                <a:cubicBezTo>
                  <a:pt x="2864" y="4656"/>
                  <a:pt x="2864" y="4656"/>
                  <a:pt x="2864" y="4657"/>
                </a:cubicBezTo>
                <a:cubicBezTo>
                  <a:pt x="2865" y="4660"/>
                  <a:pt x="2865" y="4662"/>
                  <a:pt x="2864" y="4666"/>
                </a:cubicBezTo>
                <a:cubicBezTo>
                  <a:pt x="2864" y="4670"/>
                  <a:pt x="2863" y="4676"/>
                  <a:pt x="2863" y="4686"/>
                </a:cubicBezTo>
                <a:cubicBezTo>
                  <a:pt x="2864" y="4699"/>
                  <a:pt x="2866" y="4707"/>
                  <a:pt x="2868" y="4716"/>
                </a:cubicBezTo>
                <a:cubicBezTo>
                  <a:pt x="2870" y="4721"/>
                  <a:pt x="2871" y="4726"/>
                  <a:pt x="2872" y="4732"/>
                </a:cubicBezTo>
                <a:cubicBezTo>
                  <a:pt x="2874" y="4743"/>
                  <a:pt x="2875" y="4747"/>
                  <a:pt x="2875" y="4749"/>
                </a:cubicBezTo>
                <a:cubicBezTo>
                  <a:pt x="2875" y="4750"/>
                  <a:pt x="2875" y="4751"/>
                  <a:pt x="2875" y="4752"/>
                </a:cubicBezTo>
                <a:cubicBezTo>
                  <a:pt x="2876" y="4756"/>
                  <a:pt x="2880" y="4759"/>
                  <a:pt x="2885" y="4758"/>
                </a:cubicBezTo>
                <a:lnTo>
                  <a:pt x="2889" y="4757"/>
                </a:lnTo>
                <a:cubicBezTo>
                  <a:pt x="2890" y="4759"/>
                  <a:pt x="2891" y="4761"/>
                  <a:pt x="2892" y="4763"/>
                </a:cubicBezTo>
                <a:cubicBezTo>
                  <a:pt x="2894" y="4766"/>
                  <a:pt x="2896" y="4767"/>
                  <a:pt x="2899" y="4767"/>
                </a:cubicBezTo>
                <a:lnTo>
                  <a:pt x="2916" y="4769"/>
                </a:lnTo>
                <a:lnTo>
                  <a:pt x="2918" y="4777"/>
                </a:lnTo>
                <a:cubicBezTo>
                  <a:pt x="2918" y="4778"/>
                  <a:pt x="2919" y="4779"/>
                  <a:pt x="2919" y="4779"/>
                </a:cubicBezTo>
                <a:lnTo>
                  <a:pt x="2942" y="4817"/>
                </a:lnTo>
                <a:cubicBezTo>
                  <a:pt x="2944" y="4819"/>
                  <a:pt x="2947" y="4820"/>
                  <a:pt x="2950" y="4820"/>
                </a:cubicBezTo>
                <a:cubicBezTo>
                  <a:pt x="2952" y="4820"/>
                  <a:pt x="2955" y="4819"/>
                  <a:pt x="2956" y="4816"/>
                </a:cubicBezTo>
                <a:lnTo>
                  <a:pt x="2958" y="4813"/>
                </a:lnTo>
                <a:lnTo>
                  <a:pt x="2965" y="4819"/>
                </a:lnTo>
                <a:cubicBezTo>
                  <a:pt x="2965" y="4820"/>
                  <a:pt x="2966" y="4820"/>
                  <a:pt x="2967" y="4820"/>
                </a:cubicBezTo>
                <a:lnTo>
                  <a:pt x="2982" y="4827"/>
                </a:lnTo>
                <a:cubicBezTo>
                  <a:pt x="2985" y="4829"/>
                  <a:pt x="2991" y="4834"/>
                  <a:pt x="3001" y="4840"/>
                </a:cubicBezTo>
                <a:cubicBezTo>
                  <a:pt x="3004" y="4841"/>
                  <a:pt x="3006" y="4842"/>
                  <a:pt x="3007" y="4843"/>
                </a:cubicBezTo>
                <a:cubicBezTo>
                  <a:pt x="3011" y="4846"/>
                  <a:pt x="3015" y="4848"/>
                  <a:pt x="3024" y="4845"/>
                </a:cubicBezTo>
                <a:lnTo>
                  <a:pt x="3022" y="4837"/>
                </a:lnTo>
                <a:lnTo>
                  <a:pt x="3027" y="4844"/>
                </a:lnTo>
                <a:cubicBezTo>
                  <a:pt x="3032" y="4843"/>
                  <a:pt x="3035" y="4842"/>
                  <a:pt x="3038" y="4842"/>
                </a:cubicBezTo>
                <a:cubicBezTo>
                  <a:pt x="3039" y="4842"/>
                  <a:pt x="3042" y="4842"/>
                  <a:pt x="3046" y="4844"/>
                </a:cubicBezTo>
                <a:cubicBezTo>
                  <a:pt x="3049" y="4845"/>
                  <a:pt x="3052" y="4846"/>
                  <a:pt x="3056" y="4846"/>
                </a:cubicBezTo>
                <a:cubicBezTo>
                  <a:pt x="3061" y="4846"/>
                  <a:pt x="3075" y="4844"/>
                  <a:pt x="3082" y="4821"/>
                </a:cubicBezTo>
                <a:cubicBezTo>
                  <a:pt x="3086" y="4805"/>
                  <a:pt x="3089" y="4802"/>
                  <a:pt x="3089" y="4802"/>
                </a:cubicBezTo>
                <a:cubicBezTo>
                  <a:pt x="3093" y="4801"/>
                  <a:pt x="3095" y="4799"/>
                  <a:pt x="3096" y="4796"/>
                </a:cubicBezTo>
                <a:lnTo>
                  <a:pt x="3098" y="4784"/>
                </a:lnTo>
                <a:lnTo>
                  <a:pt x="3104" y="4781"/>
                </a:lnTo>
                <a:cubicBezTo>
                  <a:pt x="3108" y="4779"/>
                  <a:pt x="3109" y="4775"/>
                  <a:pt x="3108" y="4771"/>
                </a:cubicBezTo>
                <a:lnTo>
                  <a:pt x="3102" y="4754"/>
                </a:lnTo>
                <a:cubicBezTo>
                  <a:pt x="3102" y="4751"/>
                  <a:pt x="3101" y="4747"/>
                  <a:pt x="3103" y="4747"/>
                </a:cubicBezTo>
                <a:cubicBezTo>
                  <a:pt x="3109" y="4749"/>
                  <a:pt x="3115" y="4750"/>
                  <a:pt x="3119" y="4750"/>
                </a:cubicBezTo>
                <a:cubicBezTo>
                  <a:pt x="3127" y="4750"/>
                  <a:pt x="3130" y="4746"/>
                  <a:pt x="3131" y="4746"/>
                </a:cubicBezTo>
                <a:cubicBezTo>
                  <a:pt x="3133" y="4743"/>
                  <a:pt x="3137" y="4734"/>
                  <a:pt x="3135" y="4711"/>
                </a:cubicBezTo>
                <a:cubicBezTo>
                  <a:pt x="3133" y="4689"/>
                  <a:pt x="3128" y="4672"/>
                  <a:pt x="3121" y="4661"/>
                </a:cubicBezTo>
                <a:cubicBezTo>
                  <a:pt x="3118" y="4655"/>
                  <a:pt x="3115" y="4653"/>
                  <a:pt x="3113" y="4651"/>
                </a:cubicBezTo>
                <a:cubicBezTo>
                  <a:pt x="3111" y="4650"/>
                  <a:pt x="3110" y="4649"/>
                  <a:pt x="3106" y="4643"/>
                </a:cubicBezTo>
                <a:cubicBezTo>
                  <a:pt x="3105" y="4641"/>
                  <a:pt x="3104" y="4639"/>
                  <a:pt x="3104" y="4638"/>
                </a:cubicBezTo>
                <a:cubicBezTo>
                  <a:pt x="3104" y="4638"/>
                  <a:pt x="3104" y="4638"/>
                  <a:pt x="3104" y="4638"/>
                </a:cubicBezTo>
                <a:cubicBezTo>
                  <a:pt x="3116" y="4642"/>
                  <a:pt x="3128" y="4632"/>
                  <a:pt x="3129" y="4631"/>
                </a:cubicBezTo>
                <a:cubicBezTo>
                  <a:pt x="3131" y="4629"/>
                  <a:pt x="3132" y="4626"/>
                  <a:pt x="3131" y="4623"/>
                </a:cubicBezTo>
                <a:cubicBezTo>
                  <a:pt x="3126" y="4608"/>
                  <a:pt x="3121" y="4590"/>
                  <a:pt x="3120" y="4586"/>
                </a:cubicBezTo>
                <a:cubicBezTo>
                  <a:pt x="3126" y="4581"/>
                  <a:pt x="3124" y="4573"/>
                  <a:pt x="3120" y="4564"/>
                </a:cubicBezTo>
                <a:cubicBezTo>
                  <a:pt x="3113" y="4544"/>
                  <a:pt x="3100" y="4503"/>
                  <a:pt x="3101" y="4496"/>
                </a:cubicBezTo>
                <a:cubicBezTo>
                  <a:pt x="3102" y="4488"/>
                  <a:pt x="3104" y="4483"/>
                  <a:pt x="3104" y="4482"/>
                </a:cubicBezTo>
                <a:cubicBezTo>
                  <a:pt x="3105" y="4480"/>
                  <a:pt x="3105" y="4477"/>
                  <a:pt x="3104" y="4475"/>
                </a:cubicBezTo>
                <a:cubicBezTo>
                  <a:pt x="3103" y="4473"/>
                  <a:pt x="3100" y="4471"/>
                  <a:pt x="3098" y="4471"/>
                </a:cubicBezTo>
                <a:cubicBezTo>
                  <a:pt x="3098" y="4471"/>
                  <a:pt x="3092" y="4470"/>
                  <a:pt x="3088" y="4464"/>
                </a:cubicBezTo>
                <a:cubicBezTo>
                  <a:pt x="3082" y="4454"/>
                  <a:pt x="3074" y="4437"/>
                  <a:pt x="3074" y="4437"/>
                </a:cubicBezTo>
                <a:cubicBezTo>
                  <a:pt x="3073" y="4434"/>
                  <a:pt x="3070" y="4432"/>
                  <a:pt x="3067" y="4432"/>
                </a:cubicBezTo>
                <a:lnTo>
                  <a:pt x="3056" y="4432"/>
                </a:lnTo>
                <a:cubicBezTo>
                  <a:pt x="3055" y="4431"/>
                  <a:pt x="3055" y="4430"/>
                  <a:pt x="3054" y="4429"/>
                </a:cubicBezTo>
                <a:cubicBezTo>
                  <a:pt x="3063" y="4426"/>
                  <a:pt x="3073" y="4421"/>
                  <a:pt x="3074" y="4420"/>
                </a:cubicBezTo>
                <a:cubicBezTo>
                  <a:pt x="3078" y="4418"/>
                  <a:pt x="3079" y="4413"/>
                  <a:pt x="3077" y="4409"/>
                </a:cubicBezTo>
                <a:cubicBezTo>
                  <a:pt x="3077" y="4409"/>
                  <a:pt x="3062" y="4379"/>
                  <a:pt x="3056" y="4369"/>
                </a:cubicBezTo>
                <a:cubicBezTo>
                  <a:pt x="3051" y="4360"/>
                  <a:pt x="3044" y="4343"/>
                  <a:pt x="3043" y="4343"/>
                </a:cubicBezTo>
                <a:cubicBezTo>
                  <a:pt x="3043" y="4341"/>
                  <a:pt x="3041" y="4339"/>
                  <a:pt x="3039" y="4339"/>
                </a:cubicBezTo>
                <a:cubicBezTo>
                  <a:pt x="3029" y="4335"/>
                  <a:pt x="3012" y="4327"/>
                  <a:pt x="3008" y="4324"/>
                </a:cubicBezTo>
                <a:cubicBezTo>
                  <a:pt x="3006" y="4322"/>
                  <a:pt x="3004" y="4320"/>
                  <a:pt x="3002" y="4318"/>
                </a:cubicBezTo>
                <a:lnTo>
                  <a:pt x="3004" y="4319"/>
                </a:lnTo>
                <a:cubicBezTo>
                  <a:pt x="3006" y="4320"/>
                  <a:pt x="3009" y="4320"/>
                  <a:pt x="3011" y="4319"/>
                </a:cubicBezTo>
                <a:cubicBezTo>
                  <a:pt x="3011" y="4319"/>
                  <a:pt x="3022" y="4315"/>
                  <a:pt x="3030" y="4313"/>
                </a:cubicBezTo>
                <a:cubicBezTo>
                  <a:pt x="3032" y="4313"/>
                  <a:pt x="3034" y="4312"/>
                  <a:pt x="3035" y="4312"/>
                </a:cubicBezTo>
                <a:cubicBezTo>
                  <a:pt x="3037" y="4311"/>
                  <a:pt x="3038" y="4310"/>
                  <a:pt x="3040" y="4312"/>
                </a:cubicBezTo>
                <a:cubicBezTo>
                  <a:pt x="3042" y="4312"/>
                  <a:pt x="3044" y="4313"/>
                  <a:pt x="3046" y="4313"/>
                </a:cubicBezTo>
                <a:cubicBezTo>
                  <a:pt x="3050" y="4313"/>
                  <a:pt x="3054" y="4310"/>
                  <a:pt x="3055" y="4307"/>
                </a:cubicBezTo>
                <a:cubicBezTo>
                  <a:pt x="3057" y="4297"/>
                  <a:pt x="3042" y="4287"/>
                  <a:pt x="3037" y="4284"/>
                </a:cubicBezTo>
                <a:cubicBezTo>
                  <a:pt x="3037" y="4281"/>
                  <a:pt x="3037" y="4272"/>
                  <a:pt x="3026" y="4268"/>
                </a:cubicBezTo>
                <a:cubicBezTo>
                  <a:pt x="3019" y="4266"/>
                  <a:pt x="3016" y="4263"/>
                  <a:pt x="3016" y="4263"/>
                </a:cubicBezTo>
                <a:cubicBezTo>
                  <a:pt x="3016" y="4263"/>
                  <a:pt x="3015" y="4263"/>
                  <a:pt x="3015" y="4263"/>
                </a:cubicBezTo>
                <a:cubicBezTo>
                  <a:pt x="3016" y="4261"/>
                  <a:pt x="3017" y="4258"/>
                  <a:pt x="3017" y="4255"/>
                </a:cubicBezTo>
                <a:cubicBezTo>
                  <a:pt x="3017" y="4249"/>
                  <a:pt x="3018" y="4248"/>
                  <a:pt x="3019" y="4247"/>
                </a:cubicBezTo>
                <a:cubicBezTo>
                  <a:pt x="3020" y="4245"/>
                  <a:pt x="3022" y="4242"/>
                  <a:pt x="3024" y="4237"/>
                </a:cubicBezTo>
                <a:cubicBezTo>
                  <a:pt x="3024" y="4237"/>
                  <a:pt x="3024" y="4237"/>
                  <a:pt x="3024" y="4237"/>
                </a:cubicBezTo>
                <a:cubicBezTo>
                  <a:pt x="3026" y="4240"/>
                  <a:pt x="3029" y="4243"/>
                  <a:pt x="3032" y="4247"/>
                </a:cubicBezTo>
                <a:lnTo>
                  <a:pt x="3035" y="4250"/>
                </a:lnTo>
                <a:cubicBezTo>
                  <a:pt x="3040" y="4255"/>
                  <a:pt x="3048" y="4254"/>
                  <a:pt x="3052" y="4248"/>
                </a:cubicBezTo>
                <a:cubicBezTo>
                  <a:pt x="3056" y="4241"/>
                  <a:pt x="3054" y="4230"/>
                  <a:pt x="3047" y="4216"/>
                </a:cubicBezTo>
                <a:cubicBezTo>
                  <a:pt x="3041" y="4204"/>
                  <a:pt x="3037" y="4190"/>
                  <a:pt x="3033" y="4177"/>
                </a:cubicBezTo>
                <a:cubicBezTo>
                  <a:pt x="3030" y="4168"/>
                  <a:pt x="3027" y="4159"/>
                  <a:pt x="3024" y="4152"/>
                </a:cubicBezTo>
                <a:cubicBezTo>
                  <a:pt x="3022" y="4147"/>
                  <a:pt x="3020" y="4143"/>
                  <a:pt x="3019" y="4139"/>
                </a:cubicBezTo>
                <a:cubicBezTo>
                  <a:pt x="3020" y="4139"/>
                  <a:pt x="3021" y="4140"/>
                  <a:pt x="3022" y="4141"/>
                </a:cubicBezTo>
                <a:lnTo>
                  <a:pt x="3041" y="4158"/>
                </a:lnTo>
                <a:cubicBezTo>
                  <a:pt x="3044" y="4160"/>
                  <a:pt x="3048" y="4160"/>
                  <a:pt x="3051" y="4158"/>
                </a:cubicBezTo>
                <a:cubicBezTo>
                  <a:pt x="3054" y="4156"/>
                  <a:pt x="3055" y="4152"/>
                  <a:pt x="3054" y="4149"/>
                </a:cubicBezTo>
                <a:cubicBezTo>
                  <a:pt x="3053" y="4147"/>
                  <a:pt x="3047" y="4131"/>
                  <a:pt x="3036" y="4122"/>
                </a:cubicBezTo>
                <a:cubicBezTo>
                  <a:pt x="3035" y="4121"/>
                  <a:pt x="3033" y="4120"/>
                  <a:pt x="3032" y="4120"/>
                </a:cubicBezTo>
                <a:cubicBezTo>
                  <a:pt x="3033" y="4119"/>
                  <a:pt x="3036" y="4119"/>
                  <a:pt x="3038" y="4117"/>
                </a:cubicBezTo>
                <a:cubicBezTo>
                  <a:pt x="3041" y="4114"/>
                  <a:pt x="3041" y="4109"/>
                  <a:pt x="3038" y="4106"/>
                </a:cubicBezTo>
                <a:cubicBezTo>
                  <a:pt x="3030" y="4097"/>
                  <a:pt x="3008" y="4070"/>
                  <a:pt x="3004" y="4062"/>
                </a:cubicBezTo>
                <a:cubicBezTo>
                  <a:pt x="3001" y="4059"/>
                  <a:pt x="2999" y="4055"/>
                  <a:pt x="2997" y="4053"/>
                </a:cubicBezTo>
                <a:cubicBezTo>
                  <a:pt x="3005" y="4056"/>
                  <a:pt x="3013" y="4057"/>
                  <a:pt x="3014" y="4057"/>
                </a:cubicBezTo>
                <a:cubicBezTo>
                  <a:pt x="3017" y="4057"/>
                  <a:pt x="3020" y="4056"/>
                  <a:pt x="3022" y="4053"/>
                </a:cubicBezTo>
                <a:cubicBezTo>
                  <a:pt x="3023" y="4051"/>
                  <a:pt x="3023" y="4047"/>
                  <a:pt x="3022" y="4045"/>
                </a:cubicBezTo>
                <a:cubicBezTo>
                  <a:pt x="3020" y="4042"/>
                  <a:pt x="3006" y="4018"/>
                  <a:pt x="3002" y="4013"/>
                </a:cubicBezTo>
                <a:cubicBezTo>
                  <a:pt x="2999" y="4008"/>
                  <a:pt x="2995" y="4007"/>
                  <a:pt x="2993" y="4007"/>
                </a:cubicBezTo>
                <a:cubicBezTo>
                  <a:pt x="2991" y="4007"/>
                  <a:pt x="2989" y="4008"/>
                  <a:pt x="2987" y="4009"/>
                </a:cubicBezTo>
                <a:cubicBezTo>
                  <a:pt x="2987" y="4009"/>
                  <a:pt x="2987" y="4009"/>
                  <a:pt x="2987" y="4008"/>
                </a:cubicBezTo>
                <a:cubicBezTo>
                  <a:pt x="2984" y="4004"/>
                  <a:pt x="2983" y="4002"/>
                  <a:pt x="2983" y="4000"/>
                </a:cubicBezTo>
                <a:cubicBezTo>
                  <a:pt x="2983" y="4000"/>
                  <a:pt x="2984" y="4000"/>
                  <a:pt x="2985" y="4000"/>
                </a:cubicBezTo>
                <a:cubicBezTo>
                  <a:pt x="2988" y="4001"/>
                  <a:pt x="2991" y="4001"/>
                  <a:pt x="2993" y="4001"/>
                </a:cubicBezTo>
                <a:cubicBezTo>
                  <a:pt x="2999" y="4001"/>
                  <a:pt x="3002" y="3998"/>
                  <a:pt x="3003" y="3996"/>
                </a:cubicBezTo>
                <a:cubicBezTo>
                  <a:pt x="3004" y="3993"/>
                  <a:pt x="3004" y="3988"/>
                  <a:pt x="3002" y="3986"/>
                </a:cubicBezTo>
                <a:cubicBezTo>
                  <a:pt x="2997" y="3979"/>
                  <a:pt x="2995" y="3972"/>
                  <a:pt x="2994" y="3966"/>
                </a:cubicBezTo>
                <a:cubicBezTo>
                  <a:pt x="2993" y="3962"/>
                  <a:pt x="2993" y="3959"/>
                  <a:pt x="2992" y="3957"/>
                </a:cubicBezTo>
                <a:cubicBezTo>
                  <a:pt x="2991" y="3955"/>
                  <a:pt x="2990" y="3954"/>
                  <a:pt x="2990" y="3952"/>
                </a:cubicBezTo>
                <a:lnTo>
                  <a:pt x="3005" y="3964"/>
                </a:lnTo>
                <a:cubicBezTo>
                  <a:pt x="3008" y="3966"/>
                  <a:pt x="3013" y="3966"/>
                  <a:pt x="3016" y="3962"/>
                </a:cubicBezTo>
                <a:cubicBezTo>
                  <a:pt x="3019" y="3959"/>
                  <a:pt x="3018" y="3954"/>
                  <a:pt x="3015" y="3951"/>
                </a:cubicBezTo>
                <a:cubicBezTo>
                  <a:pt x="3007" y="3945"/>
                  <a:pt x="3000" y="3938"/>
                  <a:pt x="2994" y="3932"/>
                </a:cubicBezTo>
                <a:lnTo>
                  <a:pt x="3006" y="3940"/>
                </a:lnTo>
                <a:cubicBezTo>
                  <a:pt x="3010" y="3942"/>
                  <a:pt x="3014" y="3941"/>
                  <a:pt x="3017" y="3938"/>
                </a:cubicBezTo>
                <a:cubicBezTo>
                  <a:pt x="3020" y="3935"/>
                  <a:pt x="3019" y="3930"/>
                  <a:pt x="3016" y="3927"/>
                </a:cubicBezTo>
                <a:cubicBezTo>
                  <a:pt x="3016" y="3927"/>
                  <a:pt x="2996" y="3908"/>
                  <a:pt x="2987" y="3893"/>
                </a:cubicBezTo>
                <a:cubicBezTo>
                  <a:pt x="2984" y="3887"/>
                  <a:pt x="2982" y="3881"/>
                  <a:pt x="2980" y="3876"/>
                </a:cubicBezTo>
                <a:cubicBezTo>
                  <a:pt x="2984" y="3880"/>
                  <a:pt x="2987" y="3883"/>
                  <a:pt x="2989" y="3886"/>
                </a:cubicBezTo>
                <a:cubicBezTo>
                  <a:pt x="2992" y="3889"/>
                  <a:pt x="2997" y="3889"/>
                  <a:pt x="3001" y="3886"/>
                </a:cubicBezTo>
                <a:cubicBezTo>
                  <a:pt x="3004" y="3883"/>
                  <a:pt x="3004" y="3878"/>
                  <a:pt x="3002" y="3875"/>
                </a:cubicBezTo>
                <a:cubicBezTo>
                  <a:pt x="3002" y="3875"/>
                  <a:pt x="2989" y="3858"/>
                  <a:pt x="2981" y="3841"/>
                </a:cubicBezTo>
                <a:cubicBezTo>
                  <a:pt x="2987" y="3846"/>
                  <a:pt x="2991" y="3850"/>
                  <a:pt x="2994" y="3850"/>
                </a:cubicBezTo>
                <a:lnTo>
                  <a:pt x="2994" y="3850"/>
                </a:lnTo>
                <a:cubicBezTo>
                  <a:pt x="2997" y="3850"/>
                  <a:pt x="3000" y="3848"/>
                  <a:pt x="3002" y="3845"/>
                </a:cubicBezTo>
                <a:cubicBezTo>
                  <a:pt x="3003" y="3842"/>
                  <a:pt x="3002" y="3838"/>
                  <a:pt x="3000" y="3835"/>
                </a:cubicBezTo>
                <a:cubicBezTo>
                  <a:pt x="2994" y="3826"/>
                  <a:pt x="2970" y="3800"/>
                  <a:pt x="2969" y="3798"/>
                </a:cubicBezTo>
                <a:cubicBezTo>
                  <a:pt x="2968" y="3798"/>
                  <a:pt x="2968" y="3798"/>
                  <a:pt x="2967" y="3798"/>
                </a:cubicBezTo>
                <a:cubicBezTo>
                  <a:pt x="2966" y="3795"/>
                  <a:pt x="2965" y="3794"/>
                  <a:pt x="2965" y="3793"/>
                </a:cubicBezTo>
                <a:cubicBezTo>
                  <a:pt x="2978" y="3807"/>
                  <a:pt x="2994" y="3821"/>
                  <a:pt x="2995" y="3822"/>
                </a:cubicBezTo>
                <a:cubicBezTo>
                  <a:pt x="2996" y="3823"/>
                  <a:pt x="2998" y="3824"/>
                  <a:pt x="3000" y="3824"/>
                </a:cubicBezTo>
                <a:cubicBezTo>
                  <a:pt x="3002" y="3824"/>
                  <a:pt x="3004" y="3823"/>
                  <a:pt x="3006" y="3821"/>
                </a:cubicBezTo>
                <a:cubicBezTo>
                  <a:pt x="3009" y="3818"/>
                  <a:pt x="3009" y="3814"/>
                  <a:pt x="3007" y="3811"/>
                </a:cubicBezTo>
                <a:cubicBezTo>
                  <a:pt x="3006" y="3810"/>
                  <a:pt x="2991" y="3792"/>
                  <a:pt x="2981" y="3782"/>
                </a:cubicBezTo>
                <a:cubicBezTo>
                  <a:pt x="2978" y="3780"/>
                  <a:pt x="2975" y="3778"/>
                  <a:pt x="2973" y="3777"/>
                </a:cubicBezTo>
                <a:cubicBezTo>
                  <a:pt x="2969" y="3771"/>
                  <a:pt x="2968" y="3769"/>
                  <a:pt x="2968" y="3767"/>
                </a:cubicBezTo>
                <a:cubicBezTo>
                  <a:pt x="2968" y="3766"/>
                  <a:pt x="2967" y="3765"/>
                  <a:pt x="2967" y="3765"/>
                </a:cubicBezTo>
                <a:cubicBezTo>
                  <a:pt x="2968" y="3765"/>
                  <a:pt x="2968" y="3765"/>
                  <a:pt x="2969" y="3766"/>
                </a:cubicBezTo>
                <a:cubicBezTo>
                  <a:pt x="2979" y="3774"/>
                  <a:pt x="2995" y="3793"/>
                  <a:pt x="3007" y="3807"/>
                </a:cubicBezTo>
                <a:lnTo>
                  <a:pt x="3010" y="3810"/>
                </a:lnTo>
                <a:cubicBezTo>
                  <a:pt x="3015" y="3816"/>
                  <a:pt x="3017" y="3818"/>
                  <a:pt x="3022" y="3818"/>
                </a:cubicBezTo>
                <a:cubicBezTo>
                  <a:pt x="3025" y="3818"/>
                  <a:pt x="3028" y="3816"/>
                  <a:pt x="3029" y="3813"/>
                </a:cubicBezTo>
                <a:cubicBezTo>
                  <a:pt x="3031" y="3809"/>
                  <a:pt x="3032" y="3807"/>
                  <a:pt x="2998" y="3770"/>
                </a:cubicBezTo>
                <a:cubicBezTo>
                  <a:pt x="2989" y="3759"/>
                  <a:pt x="2982" y="3754"/>
                  <a:pt x="2977" y="3750"/>
                </a:cubicBezTo>
                <a:cubicBezTo>
                  <a:pt x="2971" y="3746"/>
                  <a:pt x="2970" y="3745"/>
                  <a:pt x="2967" y="3733"/>
                </a:cubicBezTo>
                <a:cubicBezTo>
                  <a:pt x="2966" y="3725"/>
                  <a:pt x="2965" y="3720"/>
                  <a:pt x="2965" y="3717"/>
                </a:cubicBezTo>
                <a:cubicBezTo>
                  <a:pt x="2968" y="3717"/>
                  <a:pt x="2972" y="3715"/>
                  <a:pt x="2973" y="3713"/>
                </a:cubicBezTo>
                <a:cubicBezTo>
                  <a:pt x="2977" y="3708"/>
                  <a:pt x="2975" y="3701"/>
                  <a:pt x="2971" y="3692"/>
                </a:cubicBezTo>
                <a:cubicBezTo>
                  <a:pt x="2975" y="3696"/>
                  <a:pt x="2980" y="3700"/>
                  <a:pt x="2987" y="3706"/>
                </a:cubicBezTo>
                <a:cubicBezTo>
                  <a:pt x="3014" y="3727"/>
                  <a:pt x="3026" y="3738"/>
                  <a:pt x="3026" y="3738"/>
                </a:cubicBezTo>
                <a:cubicBezTo>
                  <a:pt x="3030" y="3741"/>
                  <a:pt x="3035" y="3741"/>
                  <a:pt x="3038" y="3738"/>
                </a:cubicBezTo>
                <a:cubicBezTo>
                  <a:pt x="3041" y="3735"/>
                  <a:pt x="3041" y="3730"/>
                  <a:pt x="3038" y="3727"/>
                </a:cubicBezTo>
                <a:cubicBezTo>
                  <a:pt x="3037" y="3726"/>
                  <a:pt x="3032" y="3721"/>
                  <a:pt x="3022" y="3711"/>
                </a:cubicBezTo>
                <a:cubicBezTo>
                  <a:pt x="3011" y="3698"/>
                  <a:pt x="3001" y="3691"/>
                  <a:pt x="2992" y="3684"/>
                </a:cubicBezTo>
                <a:cubicBezTo>
                  <a:pt x="2980" y="3676"/>
                  <a:pt x="2972" y="3670"/>
                  <a:pt x="2967" y="3658"/>
                </a:cubicBezTo>
                <a:cubicBezTo>
                  <a:pt x="2965" y="3653"/>
                  <a:pt x="2964" y="3649"/>
                  <a:pt x="2963" y="3646"/>
                </a:cubicBezTo>
                <a:lnTo>
                  <a:pt x="3005" y="3678"/>
                </a:lnTo>
                <a:cubicBezTo>
                  <a:pt x="3008" y="3681"/>
                  <a:pt x="3013" y="3680"/>
                  <a:pt x="3016" y="3676"/>
                </a:cubicBezTo>
                <a:cubicBezTo>
                  <a:pt x="3019" y="3673"/>
                  <a:pt x="3018" y="3668"/>
                  <a:pt x="3015" y="3665"/>
                </a:cubicBezTo>
                <a:cubicBezTo>
                  <a:pt x="2995" y="3649"/>
                  <a:pt x="2965" y="3622"/>
                  <a:pt x="2962" y="3612"/>
                </a:cubicBezTo>
                <a:cubicBezTo>
                  <a:pt x="2962" y="3611"/>
                  <a:pt x="2962" y="3611"/>
                  <a:pt x="2962" y="3610"/>
                </a:cubicBezTo>
                <a:cubicBezTo>
                  <a:pt x="2978" y="3624"/>
                  <a:pt x="3009" y="3650"/>
                  <a:pt x="3017" y="3656"/>
                </a:cubicBezTo>
                <a:cubicBezTo>
                  <a:pt x="3020" y="3659"/>
                  <a:pt x="3024" y="3659"/>
                  <a:pt x="3027" y="3656"/>
                </a:cubicBezTo>
                <a:cubicBezTo>
                  <a:pt x="3030" y="3653"/>
                  <a:pt x="3031" y="3649"/>
                  <a:pt x="3028" y="3645"/>
                </a:cubicBezTo>
                <a:lnTo>
                  <a:pt x="2993" y="3599"/>
                </a:lnTo>
                <a:cubicBezTo>
                  <a:pt x="2993" y="3593"/>
                  <a:pt x="2991" y="3576"/>
                  <a:pt x="2986" y="3565"/>
                </a:cubicBezTo>
                <a:cubicBezTo>
                  <a:pt x="2984" y="3562"/>
                  <a:pt x="2983" y="3559"/>
                  <a:pt x="2982" y="3557"/>
                </a:cubicBezTo>
                <a:cubicBezTo>
                  <a:pt x="2987" y="3555"/>
                  <a:pt x="2992" y="3553"/>
                  <a:pt x="2994" y="3553"/>
                </a:cubicBezTo>
                <a:cubicBezTo>
                  <a:pt x="2996" y="3552"/>
                  <a:pt x="2997" y="3550"/>
                  <a:pt x="2998" y="3549"/>
                </a:cubicBezTo>
                <a:cubicBezTo>
                  <a:pt x="3004" y="3561"/>
                  <a:pt x="3005" y="3563"/>
                  <a:pt x="3010" y="3563"/>
                </a:cubicBezTo>
                <a:cubicBezTo>
                  <a:pt x="3013" y="3563"/>
                  <a:pt x="3015" y="3562"/>
                  <a:pt x="3017" y="3560"/>
                </a:cubicBezTo>
                <a:cubicBezTo>
                  <a:pt x="3018" y="3558"/>
                  <a:pt x="3019" y="3554"/>
                  <a:pt x="3018" y="3552"/>
                </a:cubicBezTo>
                <a:cubicBezTo>
                  <a:pt x="3018" y="3550"/>
                  <a:pt x="3016" y="3546"/>
                  <a:pt x="3011" y="3538"/>
                </a:cubicBezTo>
                <a:lnTo>
                  <a:pt x="3008" y="3531"/>
                </a:lnTo>
                <a:cubicBezTo>
                  <a:pt x="3004" y="3523"/>
                  <a:pt x="2999" y="3513"/>
                  <a:pt x="2996" y="3506"/>
                </a:cubicBezTo>
                <a:cubicBezTo>
                  <a:pt x="2989" y="3492"/>
                  <a:pt x="2994" y="3479"/>
                  <a:pt x="2996" y="3472"/>
                </a:cubicBezTo>
                <a:cubicBezTo>
                  <a:pt x="2997" y="3470"/>
                  <a:pt x="2997" y="3468"/>
                  <a:pt x="2997" y="3465"/>
                </a:cubicBezTo>
                <a:cubicBezTo>
                  <a:pt x="3006" y="3470"/>
                  <a:pt x="3020" y="3478"/>
                  <a:pt x="3040" y="3494"/>
                </a:cubicBezTo>
                <a:cubicBezTo>
                  <a:pt x="3070" y="3519"/>
                  <a:pt x="3073" y="3519"/>
                  <a:pt x="3076" y="3519"/>
                </a:cubicBezTo>
                <a:cubicBezTo>
                  <a:pt x="3079" y="3519"/>
                  <a:pt x="3082" y="3518"/>
                  <a:pt x="3083" y="3516"/>
                </a:cubicBezTo>
                <a:cubicBezTo>
                  <a:pt x="3085" y="3514"/>
                  <a:pt x="3085" y="3511"/>
                  <a:pt x="3085" y="3509"/>
                </a:cubicBezTo>
                <a:cubicBezTo>
                  <a:pt x="3084" y="3507"/>
                  <a:pt x="3084" y="3506"/>
                  <a:pt x="3083" y="3505"/>
                </a:cubicBezTo>
                <a:cubicBezTo>
                  <a:pt x="3081" y="3504"/>
                  <a:pt x="3048" y="3471"/>
                  <a:pt x="3024" y="3457"/>
                </a:cubicBezTo>
                <a:cubicBezTo>
                  <a:pt x="3001" y="3445"/>
                  <a:pt x="2996" y="3440"/>
                  <a:pt x="2992" y="3436"/>
                </a:cubicBezTo>
                <a:cubicBezTo>
                  <a:pt x="2991" y="3436"/>
                  <a:pt x="2990" y="3433"/>
                  <a:pt x="2990" y="3430"/>
                </a:cubicBezTo>
                <a:lnTo>
                  <a:pt x="2991" y="3428"/>
                </a:lnTo>
                <a:cubicBezTo>
                  <a:pt x="3002" y="3421"/>
                  <a:pt x="3004" y="3416"/>
                  <a:pt x="2999" y="3404"/>
                </a:cubicBezTo>
                <a:cubicBezTo>
                  <a:pt x="2997" y="3400"/>
                  <a:pt x="2998" y="3395"/>
                  <a:pt x="2999" y="3391"/>
                </a:cubicBezTo>
                <a:lnTo>
                  <a:pt x="2999" y="3388"/>
                </a:lnTo>
                <a:cubicBezTo>
                  <a:pt x="3001" y="3382"/>
                  <a:pt x="3003" y="3371"/>
                  <a:pt x="3004" y="3364"/>
                </a:cubicBezTo>
                <a:lnTo>
                  <a:pt x="3013" y="3369"/>
                </a:lnTo>
                <a:cubicBezTo>
                  <a:pt x="3014" y="3371"/>
                  <a:pt x="3030" y="3383"/>
                  <a:pt x="3036" y="3383"/>
                </a:cubicBezTo>
                <a:lnTo>
                  <a:pt x="3036" y="3383"/>
                </a:lnTo>
                <a:cubicBezTo>
                  <a:pt x="3040" y="3383"/>
                  <a:pt x="3043" y="3380"/>
                  <a:pt x="3044" y="3377"/>
                </a:cubicBezTo>
                <a:cubicBezTo>
                  <a:pt x="3045" y="3373"/>
                  <a:pt x="3042" y="3369"/>
                  <a:pt x="3039" y="3367"/>
                </a:cubicBezTo>
                <a:cubicBezTo>
                  <a:pt x="3035" y="3365"/>
                  <a:pt x="3029" y="3360"/>
                  <a:pt x="3022" y="3356"/>
                </a:cubicBezTo>
                <a:cubicBezTo>
                  <a:pt x="3014" y="3349"/>
                  <a:pt x="3012" y="3344"/>
                  <a:pt x="3012" y="3343"/>
                </a:cubicBezTo>
                <a:cubicBezTo>
                  <a:pt x="3011" y="3340"/>
                  <a:pt x="3011" y="3337"/>
                  <a:pt x="3011" y="3335"/>
                </a:cubicBezTo>
                <a:cubicBezTo>
                  <a:pt x="3017" y="3343"/>
                  <a:pt x="3024" y="3353"/>
                  <a:pt x="3027" y="3358"/>
                </a:cubicBezTo>
                <a:cubicBezTo>
                  <a:pt x="3029" y="3360"/>
                  <a:pt x="3032" y="3362"/>
                  <a:pt x="3035" y="3362"/>
                </a:cubicBezTo>
                <a:cubicBezTo>
                  <a:pt x="3037" y="3362"/>
                  <a:pt x="3039" y="3361"/>
                  <a:pt x="3041" y="3359"/>
                </a:cubicBezTo>
                <a:cubicBezTo>
                  <a:pt x="3043" y="3360"/>
                  <a:pt x="3045" y="3360"/>
                  <a:pt x="3047" y="3360"/>
                </a:cubicBezTo>
                <a:cubicBezTo>
                  <a:pt x="3051" y="3359"/>
                  <a:pt x="3053" y="3355"/>
                  <a:pt x="3053" y="3351"/>
                </a:cubicBezTo>
                <a:cubicBezTo>
                  <a:pt x="3051" y="3341"/>
                  <a:pt x="3047" y="3318"/>
                  <a:pt x="3046" y="3307"/>
                </a:cubicBezTo>
                <a:lnTo>
                  <a:pt x="3067" y="3335"/>
                </a:lnTo>
                <a:cubicBezTo>
                  <a:pt x="3069" y="3339"/>
                  <a:pt x="3074" y="3339"/>
                  <a:pt x="3078" y="3337"/>
                </a:cubicBezTo>
                <a:cubicBezTo>
                  <a:pt x="3081" y="3335"/>
                  <a:pt x="3082" y="3331"/>
                  <a:pt x="3081" y="3327"/>
                </a:cubicBezTo>
                <a:lnTo>
                  <a:pt x="3072" y="3308"/>
                </a:lnTo>
                <a:lnTo>
                  <a:pt x="3073" y="3309"/>
                </a:lnTo>
                <a:cubicBezTo>
                  <a:pt x="3076" y="3311"/>
                  <a:pt x="3080" y="3311"/>
                  <a:pt x="3083" y="3309"/>
                </a:cubicBezTo>
                <a:cubicBezTo>
                  <a:pt x="3086" y="3306"/>
                  <a:pt x="3087" y="3302"/>
                  <a:pt x="3086" y="3299"/>
                </a:cubicBezTo>
                <a:lnTo>
                  <a:pt x="3066" y="3262"/>
                </a:lnTo>
                <a:cubicBezTo>
                  <a:pt x="3071" y="3265"/>
                  <a:pt x="3076" y="3262"/>
                  <a:pt x="3078" y="3260"/>
                </a:cubicBezTo>
                <a:cubicBezTo>
                  <a:pt x="3079" y="3258"/>
                  <a:pt x="3082" y="3255"/>
                  <a:pt x="3081" y="3239"/>
                </a:cubicBezTo>
                <a:lnTo>
                  <a:pt x="3086" y="3252"/>
                </a:lnTo>
                <a:cubicBezTo>
                  <a:pt x="3088" y="3256"/>
                  <a:pt x="3092" y="3258"/>
                  <a:pt x="3096" y="3257"/>
                </a:cubicBezTo>
                <a:cubicBezTo>
                  <a:pt x="3100" y="3256"/>
                  <a:pt x="3102" y="3253"/>
                  <a:pt x="3102" y="3250"/>
                </a:cubicBezTo>
                <a:cubicBezTo>
                  <a:pt x="3104" y="3250"/>
                  <a:pt x="3106" y="3250"/>
                  <a:pt x="3108" y="3249"/>
                </a:cubicBezTo>
                <a:cubicBezTo>
                  <a:pt x="3112" y="3247"/>
                  <a:pt x="3113" y="3243"/>
                  <a:pt x="3112" y="3239"/>
                </a:cubicBezTo>
                <a:lnTo>
                  <a:pt x="3096" y="3191"/>
                </a:lnTo>
                <a:cubicBezTo>
                  <a:pt x="3096" y="3191"/>
                  <a:pt x="3096" y="3186"/>
                  <a:pt x="3103" y="3178"/>
                </a:cubicBezTo>
                <a:cubicBezTo>
                  <a:pt x="3104" y="3177"/>
                  <a:pt x="3104" y="3177"/>
                  <a:pt x="3105" y="3176"/>
                </a:cubicBezTo>
                <a:cubicBezTo>
                  <a:pt x="3105" y="3177"/>
                  <a:pt x="3105" y="3177"/>
                  <a:pt x="3105" y="3178"/>
                </a:cubicBezTo>
                <a:cubicBezTo>
                  <a:pt x="3108" y="3198"/>
                  <a:pt x="3110" y="3215"/>
                  <a:pt x="3113" y="3221"/>
                </a:cubicBezTo>
                <a:cubicBezTo>
                  <a:pt x="3114" y="3224"/>
                  <a:pt x="3117" y="3228"/>
                  <a:pt x="3121" y="3228"/>
                </a:cubicBezTo>
                <a:cubicBezTo>
                  <a:pt x="3123" y="3228"/>
                  <a:pt x="3125" y="3226"/>
                  <a:pt x="3127" y="3225"/>
                </a:cubicBezTo>
                <a:cubicBezTo>
                  <a:pt x="3130" y="3222"/>
                  <a:pt x="3130" y="3220"/>
                  <a:pt x="3128" y="3206"/>
                </a:cubicBezTo>
                <a:cubicBezTo>
                  <a:pt x="3126" y="3195"/>
                  <a:pt x="3123" y="3170"/>
                  <a:pt x="3125" y="3164"/>
                </a:cubicBezTo>
                <a:cubicBezTo>
                  <a:pt x="3125" y="3162"/>
                  <a:pt x="3126" y="3162"/>
                  <a:pt x="3125" y="3163"/>
                </a:cubicBezTo>
                <a:cubicBezTo>
                  <a:pt x="3133" y="3164"/>
                  <a:pt x="3138" y="3160"/>
                  <a:pt x="3140" y="3153"/>
                </a:cubicBezTo>
                <a:lnTo>
                  <a:pt x="3141" y="3149"/>
                </a:lnTo>
                <a:cubicBezTo>
                  <a:pt x="3141" y="3148"/>
                  <a:pt x="3141" y="3147"/>
                  <a:pt x="3141" y="3147"/>
                </a:cubicBezTo>
                <a:cubicBezTo>
                  <a:pt x="3141" y="3147"/>
                  <a:pt x="3142" y="3146"/>
                  <a:pt x="3144" y="3145"/>
                </a:cubicBezTo>
                <a:cubicBezTo>
                  <a:pt x="3151" y="3139"/>
                  <a:pt x="3157" y="3130"/>
                  <a:pt x="3158" y="3124"/>
                </a:cubicBezTo>
                <a:cubicBezTo>
                  <a:pt x="3159" y="3121"/>
                  <a:pt x="3161" y="3114"/>
                  <a:pt x="3166" y="3104"/>
                </a:cubicBezTo>
                <a:cubicBezTo>
                  <a:pt x="3169" y="3099"/>
                  <a:pt x="3171" y="3097"/>
                  <a:pt x="3173" y="3095"/>
                </a:cubicBezTo>
                <a:cubicBezTo>
                  <a:pt x="3174" y="3094"/>
                  <a:pt x="3175" y="3093"/>
                  <a:pt x="3176" y="3092"/>
                </a:cubicBezTo>
                <a:cubicBezTo>
                  <a:pt x="3177" y="3091"/>
                  <a:pt x="3178" y="3090"/>
                  <a:pt x="3179" y="3089"/>
                </a:cubicBezTo>
                <a:cubicBezTo>
                  <a:pt x="3179" y="3089"/>
                  <a:pt x="3179" y="3088"/>
                  <a:pt x="3183" y="3087"/>
                </a:cubicBezTo>
                <a:lnTo>
                  <a:pt x="3183" y="3087"/>
                </a:lnTo>
                <a:lnTo>
                  <a:pt x="3183" y="3090"/>
                </a:lnTo>
                <a:cubicBezTo>
                  <a:pt x="3183" y="3103"/>
                  <a:pt x="3187" y="3123"/>
                  <a:pt x="3187" y="3124"/>
                </a:cubicBezTo>
                <a:cubicBezTo>
                  <a:pt x="3188" y="3128"/>
                  <a:pt x="3191" y="3130"/>
                  <a:pt x="3195" y="3131"/>
                </a:cubicBezTo>
                <a:lnTo>
                  <a:pt x="3195" y="3131"/>
                </a:lnTo>
                <a:cubicBezTo>
                  <a:pt x="3199" y="3131"/>
                  <a:pt x="3202" y="3128"/>
                  <a:pt x="3203" y="3124"/>
                </a:cubicBezTo>
                <a:cubicBezTo>
                  <a:pt x="3204" y="3121"/>
                  <a:pt x="3206" y="3110"/>
                  <a:pt x="3210" y="3105"/>
                </a:cubicBezTo>
                <a:cubicBezTo>
                  <a:pt x="3212" y="3103"/>
                  <a:pt x="3215" y="3100"/>
                  <a:pt x="3216" y="3098"/>
                </a:cubicBezTo>
                <a:cubicBezTo>
                  <a:pt x="3218" y="3102"/>
                  <a:pt x="3220" y="3106"/>
                  <a:pt x="3220" y="3109"/>
                </a:cubicBezTo>
                <a:cubicBezTo>
                  <a:pt x="3221" y="3114"/>
                  <a:pt x="3219" y="3119"/>
                  <a:pt x="3217" y="3124"/>
                </a:cubicBezTo>
                <a:cubicBezTo>
                  <a:pt x="3216" y="3127"/>
                  <a:pt x="3215" y="3131"/>
                  <a:pt x="3214" y="3136"/>
                </a:cubicBezTo>
                <a:cubicBezTo>
                  <a:pt x="3214" y="3141"/>
                  <a:pt x="3214" y="3145"/>
                  <a:pt x="3217" y="3148"/>
                </a:cubicBezTo>
                <a:cubicBezTo>
                  <a:pt x="3219" y="3151"/>
                  <a:pt x="3224" y="3152"/>
                  <a:pt x="3227" y="3150"/>
                </a:cubicBezTo>
                <a:lnTo>
                  <a:pt x="3228" y="3158"/>
                </a:lnTo>
                <a:cubicBezTo>
                  <a:pt x="3229" y="3161"/>
                  <a:pt x="3232" y="3164"/>
                  <a:pt x="3236" y="3165"/>
                </a:cubicBezTo>
                <a:lnTo>
                  <a:pt x="3236" y="3165"/>
                </a:lnTo>
                <a:cubicBezTo>
                  <a:pt x="3218" y="3186"/>
                  <a:pt x="3195" y="3204"/>
                  <a:pt x="3168" y="3217"/>
                </a:cubicBezTo>
                <a:cubicBezTo>
                  <a:pt x="3154" y="3224"/>
                  <a:pt x="3143" y="3229"/>
                  <a:pt x="3135" y="3233"/>
                </a:cubicBezTo>
                <a:cubicBezTo>
                  <a:pt x="3112" y="3244"/>
                  <a:pt x="3110" y="3245"/>
                  <a:pt x="3111" y="3252"/>
                </a:cubicBezTo>
                <a:cubicBezTo>
                  <a:pt x="3112" y="3256"/>
                  <a:pt x="3116" y="3259"/>
                  <a:pt x="3120" y="3259"/>
                </a:cubicBezTo>
                <a:cubicBezTo>
                  <a:pt x="3127" y="3259"/>
                  <a:pt x="3196" y="3239"/>
                  <a:pt x="3234" y="3198"/>
                </a:cubicBezTo>
                <a:cubicBezTo>
                  <a:pt x="3253" y="3176"/>
                  <a:pt x="3269" y="3147"/>
                  <a:pt x="3283" y="3123"/>
                </a:cubicBezTo>
                <a:cubicBezTo>
                  <a:pt x="3287" y="3115"/>
                  <a:pt x="3292" y="3106"/>
                  <a:pt x="3296" y="3100"/>
                </a:cubicBezTo>
                <a:cubicBezTo>
                  <a:pt x="3297" y="3102"/>
                  <a:pt x="3299" y="3105"/>
                  <a:pt x="3300" y="3108"/>
                </a:cubicBezTo>
                <a:cubicBezTo>
                  <a:pt x="3309" y="3134"/>
                  <a:pt x="3326" y="3177"/>
                  <a:pt x="3340" y="3205"/>
                </a:cubicBezTo>
                <a:cubicBezTo>
                  <a:pt x="3358" y="3241"/>
                  <a:pt x="3380" y="3284"/>
                  <a:pt x="3394" y="3309"/>
                </a:cubicBezTo>
                <a:cubicBezTo>
                  <a:pt x="3404" y="3328"/>
                  <a:pt x="3412" y="3340"/>
                  <a:pt x="3415" y="3344"/>
                </a:cubicBezTo>
                <a:lnTo>
                  <a:pt x="3422" y="3399"/>
                </a:lnTo>
                <a:cubicBezTo>
                  <a:pt x="3423" y="3403"/>
                  <a:pt x="3427" y="3406"/>
                  <a:pt x="3431" y="3406"/>
                </a:cubicBezTo>
                <a:cubicBezTo>
                  <a:pt x="3433" y="3406"/>
                  <a:pt x="3435" y="3405"/>
                  <a:pt x="3437" y="3403"/>
                </a:cubicBezTo>
                <a:lnTo>
                  <a:pt x="3437" y="3405"/>
                </a:lnTo>
                <a:cubicBezTo>
                  <a:pt x="3437" y="3408"/>
                  <a:pt x="3441" y="3411"/>
                  <a:pt x="3444" y="3412"/>
                </a:cubicBezTo>
                <a:cubicBezTo>
                  <a:pt x="3448" y="3412"/>
                  <a:pt x="3452" y="3409"/>
                  <a:pt x="3453" y="3406"/>
                </a:cubicBezTo>
                <a:lnTo>
                  <a:pt x="3454" y="3402"/>
                </a:lnTo>
                <a:lnTo>
                  <a:pt x="3457" y="3442"/>
                </a:lnTo>
                <a:cubicBezTo>
                  <a:pt x="3458" y="3446"/>
                  <a:pt x="3461" y="3449"/>
                  <a:pt x="3466" y="3449"/>
                </a:cubicBezTo>
                <a:cubicBezTo>
                  <a:pt x="3470" y="3449"/>
                  <a:pt x="3474" y="3445"/>
                  <a:pt x="3474" y="3441"/>
                </a:cubicBezTo>
                <a:cubicBezTo>
                  <a:pt x="3473" y="3422"/>
                  <a:pt x="3475" y="3398"/>
                  <a:pt x="3476" y="3394"/>
                </a:cubicBezTo>
                <a:cubicBezTo>
                  <a:pt x="3477" y="3397"/>
                  <a:pt x="3484" y="3426"/>
                  <a:pt x="3490" y="3452"/>
                </a:cubicBezTo>
                <a:cubicBezTo>
                  <a:pt x="3491" y="3456"/>
                  <a:pt x="3495" y="3459"/>
                  <a:pt x="3499" y="3458"/>
                </a:cubicBezTo>
                <a:cubicBezTo>
                  <a:pt x="3503" y="3458"/>
                  <a:pt x="3506" y="3454"/>
                  <a:pt x="3506" y="3450"/>
                </a:cubicBezTo>
                <a:lnTo>
                  <a:pt x="3514" y="3478"/>
                </a:lnTo>
                <a:cubicBezTo>
                  <a:pt x="3515" y="3482"/>
                  <a:pt x="3519" y="3485"/>
                  <a:pt x="3523" y="3484"/>
                </a:cubicBezTo>
                <a:cubicBezTo>
                  <a:pt x="3527" y="3484"/>
                  <a:pt x="3530" y="3480"/>
                  <a:pt x="3530" y="3476"/>
                </a:cubicBezTo>
                <a:lnTo>
                  <a:pt x="3528" y="3444"/>
                </a:lnTo>
                <a:cubicBezTo>
                  <a:pt x="3529" y="3446"/>
                  <a:pt x="3532" y="3447"/>
                  <a:pt x="3535" y="3447"/>
                </a:cubicBezTo>
                <a:cubicBezTo>
                  <a:pt x="3537" y="3447"/>
                  <a:pt x="3540" y="3446"/>
                  <a:pt x="3541" y="3444"/>
                </a:cubicBezTo>
                <a:lnTo>
                  <a:pt x="3541" y="3446"/>
                </a:lnTo>
                <a:cubicBezTo>
                  <a:pt x="3542" y="3450"/>
                  <a:pt x="3545" y="3453"/>
                  <a:pt x="3549" y="3453"/>
                </a:cubicBezTo>
                <a:cubicBezTo>
                  <a:pt x="3553" y="3453"/>
                  <a:pt x="3556" y="3450"/>
                  <a:pt x="3557" y="3446"/>
                </a:cubicBezTo>
                <a:lnTo>
                  <a:pt x="3558" y="3444"/>
                </a:lnTo>
                <a:lnTo>
                  <a:pt x="3564" y="3459"/>
                </a:lnTo>
                <a:cubicBezTo>
                  <a:pt x="3566" y="3462"/>
                  <a:pt x="3569" y="3464"/>
                  <a:pt x="3573" y="3463"/>
                </a:cubicBezTo>
                <a:cubicBezTo>
                  <a:pt x="3577" y="3463"/>
                  <a:pt x="3580" y="3459"/>
                  <a:pt x="3580" y="3455"/>
                </a:cubicBezTo>
                <a:lnTo>
                  <a:pt x="3581" y="3427"/>
                </a:lnTo>
                <a:lnTo>
                  <a:pt x="3591" y="3454"/>
                </a:lnTo>
                <a:cubicBezTo>
                  <a:pt x="3593" y="3458"/>
                  <a:pt x="3597" y="3460"/>
                  <a:pt x="3601" y="3458"/>
                </a:cubicBezTo>
                <a:cubicBezTo>
                  <a:pt x="3603" y="3458"/>
                  <a:pt x="3604" y="3457"/>
                  <a:pt x="3605" y="3456"/>
                </a:cubicBezTo>
                <a:lnTo>
                  <a:pt x="3636" y="3546"/>
                </a:lnTo>
                <a:cubicBezTo>
                  <a:pt x="3638" y="3550"/>
                  <a:pt x="3642" y="3552"/>
                  <a:pt x="3647" y="3551"/>
                </a:cubicBezTo>
                <a:cubicBezTo>
                  <a:pt x="3651" y="3550"/>
                  <a:pt x="3653" y="3545"/>
                  <a:pt x="3652" y="3541"/>
                </a:cubicBezTo>
                <a:lnTo>
                  <a:pt x="3615" y="3419"/>
                </a:lnTo>
                <a:lnTo>
                  <a:pt x="3623" y="3433"/>
                </a:lnTo>
                <a:cubicBezTo>
                  <a:pt x="3623" y="3434"/>
                  <a:pt x="3624" y="3434"/>
                  <a:pt x="3625" y="3435"/>
                </a:cubicBezTo>
                <a:cubicBezTo>
                  <a:pt x="3639" y="3446"/>
                  <a:pt x="3651" y="3468"/>
                  <a:pt x="3651" y="3468"/>
                </a:cubicBezTo>
                <a:cubicBezTo>
                  <a:pt x="3653" y="3472"/>
                  <a:pt x="3658" y="3473"/>
                  <a:pt x="3662" y="3471"/>
                </a:cubicBezTo>
                <a:cubicBezTo>
                  <a:pt x="3666" y="3469"/>
                  <a:pt x="3668" y="3465"/>
                  <a:pt x="3666" y="3461"/>
                </a:cubicBezTo>
                <a:lnTo>
                  <a:pt x="3647" y="3418"/>
                </a:lnTo>
                <a:lnTo>
                  <a:pt x="3647" y="3416"/>
                </a:lnTo>
                <a:cubicBezTo>
                  <a:pt x="3649" y="3418"/>
                  <a:pt x="3652" y="3419"/>
                  <a:pt x="3654" y="3419"/>
                </a:cubicBezTo>
                <a:cubicBezTo>
                  <a:pt x="3655" y="3419"/>
                  <a:pt x="3656" y="3419"/>
                  <a:pt x="3659" y="3419"/>
                </a:cubicBezTo>
                <a:cubicBezTo>
                  <a:pt x="3661" y="3419"/>
                  <a:pt x="3664" y="3420"/>
                  <a:pt x="3665" y="3420"/>
                </a:cubicBezTo>
                <a:cubicBezTo>
                  <a:pt x="3677" y="3441"/>
                  <a:pt x="3697" y="3473"/>
                  <a:pt x="3707" y="3478"/>
                </a:cubicBezTo>
                <a:cubicBezTo>
                  <a:pt x="3711" y="3480"/>
                  <a:pt x="3718" y="3479"/>
                  <a:pt x="3720" y="3475"/>
                </a:cubicBezTo>
                <a:cubicBezTo>
                  <a:pt x="3720" y="3473"/>
                  <a:pt x="3721" y="3471"/>
                  <a:pt x="3720" y="3469"/>
                </a:cubicBezTo>
                <a:cubicBezTo>
                  <a:pt x="3723" y="3471"/>
                  <a:pt x="3726" y="3473"/>
                  <a:pt x="3729" y="3475"/>
                </a:cubicBezTo>
                <a:cubicBezTo>
                  <a:pt x="3734" y="3477"/>
                  <a:pt x="3736" y="3478"/>
                  <a:pt x="3738" y="3478"/>
                </a:cubicBezTo>
                <a:cubicBezTo>
                  <a:pt x="3741" y="3478"/>
                  <a:pt x="3745" y="3475"/>
                  <a:pt x="3746" y="3472"/>
                </a:cubicBezTo>
                <a:cubicBezTo>
                  <a:pt x="3748" y="3466"/>
                  <a:pt x="3744" y="3463"/>
                  <a:pt x="3737" y="3457"/>
                </a:cubicBezTo>
                <a:cubicBezTo>
                  <a:pt x="3728" y="3450"/>
                  <a:pt x="3713" y="3436"/>
                  <a:pt x="3707" y="3425"/>
                </a:cubicBezTo>
                <a:cubicBezTo>
                  <a:pt x="3707" y="3424"/>
                  <a:pt x="3706" y="3424"/>
                  <a:pt x="3706" y="3423"/>
                </a:cubicBezTo>
                <a:cubicBezTo>
                  <a:pt x="3706" y="3423"/>
                  <a:pt x="3707" y="3424"/>
                  <a:pt x="3708" y="3424"/>
                </a:cubicBezTo>
                <a:cubicBezTo>
                  <a:pt x="3716" y="3430"/>
                  <a:pt x="3728" y="3426"/>
                  <a:pt x="3736" y="3420"/>
                </a:cubicBezTo>
                <a:lnTo>
                  <a:pt x="3759" y="3461"/>
                </a:lnTo>
                <a:cubicBezTo>
                  <a:pt x="3761" y="3465"/>
                  <a:pt x="3765" y="3467"/>
                  <a:pt x="3769" y="3465"/>
                </a:cubicBezTo>
                <a:cubicBezTo>
                  <a:pt x="3773" y="3463"/>
                  <a:pt x="3775" y="3459"/>
                  <a:pt x="3774" y="3455"/>
                </a:cubicBezTo>
                <a:lnTo>
                  <a:pt x="3758" y="3409"/>
                </a:lnTo>
                <a:cubicBezTo>
                  <a:pt x="3760" y="3409"/>
                  <a:pt x="3761" y="3408"/>
                  <a:pt x="3762" y="3407"/>
                </a:cubicBezTo>
                <a:cubicBezTo>
                  <a:pt x="3764" y="3408"/>
                  <a:pt x="3767" y="3410"/>
                  <a:pt x="3768" y="3413"/>
                </a:cubicBezTo>
                <a:cubicBezTo>
                  <a:pt x="3770" y="3415"/>
                  <a:pt x="3773" y="3416"/>
                  <a:pt x="3777" y="3416"/>
                </a:cubicBezTo>
                <a:cubicBezTo>
                  <a:pt x="3780" y="3415"/>
                  <a:pt x="3782" y="3413"/>
                  <a:pt x="3783" y="3410"/>
                </a:cubicBezTo>
                <a:cubicBezTo>
                  <a:pt x="3784" y="3407"/>
                  <a:pt x="3785" y="3399"/>
                  <a:pt x="3784" y="3393"/>
                </a:cubicBezTo>
                <a:cubicBezTo>
                  <a:pt x="3784" y="3393"/>
                  <a:pt x="3784" y="3393"/>
                  <a:pt x="3784" y="3393"/>
                </a:cubicBezTo>
                <a:cubicBezTo>
                  <a:pt x="3787" y="3392"/>
                  <a:pt x="3789" y="3390"/>
                  <a:pt x="3792" y="3389"/>
                </a:cubicBezTo>
                <a:cubicBezTo>
                  <a:pt x="3795" y="3387"/>
                  <a:pt x="3797" y="3386"/>
                  <a:pt x="3799" y="3386"/>
                </a:cubicBezTo>
                <a:cubicBezTo>
                  <a:pt x="3802" y="3385"/>
                  <a:pt x="3804" y="3385"/>
                  <a:pt x="3808" y="3383"/>
                </a:cubicBezTo>
                <a:cubicBezTo>
                  <a:pt x="3816" y="3381"/>
                  <a:pt x="3819" y="3374"/>
                  <a:pt x="3821" y="3369"/>
                </a:cubicBezTo>
                <a:cubicBezTo>
                  <a:pt x="3822" y="3367"/>
                  <a:pt x="3823" y="3364"/>
                  <a:pt x="3824" y="3364"/>
                </a:cubicBezTo>
                <a:cubicBezTo>
                  <a:pt x="3832" y="3360"/>
                  <a:pt x="3841" y="3351"/>
                  <a:pt x="3842" y="3350"/>
                </a:cubicBezTo>
                <a:cubicBezTo>
                  <a:pt x="3843" y="3348"/>
                  <a:pt x="3844" y="3347"/>
                  <a:pt x="3845" y="3345"/>
                </a:cubicBezTo>
                <a:cubicBezTo>
                  <a:pt x="3845" y="3345"/>
                  <a:pt x="3845" y="3345"/>
                  <a:pt x="3845" y="3345"/>
                </a:cubicBezTo>
                <a:cubicBezTo>
                  <a:pt x="3846" y="3346"/>
                  <a:pt x="3847" y="3347"/>
                  <a:pt x="3848" y="3348"/>
                </a:cubicBezTo>
                <a:cubicBezTo>
                  <a:pt x="3850" y="3349"/>
                  <a:pt x="3851" y="3351"/>
                  <a:pt x="3853" y="3352"/>
                </a:cubicBezTo>
                <a:cubicBezTo>
                  <a:pt x="3856" y="3355"/>
                  <a:pt x="3861" y="3355"/>
                  <a:pt x="3864" y="3352"/>
                </a:cubicBezTo>
                <a:cubicBezTo>
                  <a:pt x="3865" y="3351"/>
                  <a:pt x="3867" y="3349"/>
                  <a:pt x="3869" y="3348"/>
                </a:cubicBezTo>
                <a:cubicBezTo>
                  <a:pt x="3870" y="3347"/>
                  <a:pt x="3871" y="3346"/>
                  <a:pt x="3872" y="3345"/>
                </a:cubicBezTo>
                <a:cubicBezTo>
                  <a:pt x="3872" y="3345"/>
                  <a:pt x="3872" y="3345"/>
                  <a:pt x="3872" y="3345"/>
                </a:cubicBezTo>
                <a:cubicBezTo>
                  <a:pt x="3873" y="3347"/>
                  <a:pt x="3873" y="3349"/>
                  <a:pt x="3875" y="3350"/>
                </a:cubicBezTo>
                <a:cubicBezTo>
                  <a:pt x="3876" y="3351"/>
                  <a:pt x="3885" y="3360"/>
                  <a:pt x="3893" y="3364"/>
                </a:cubicBezTo>
                <a:cubicBezTo>
                  <a:pt x="3894" y="3364"/>
                  <a:pt x="3895" y="3367"/>
                  <a:pt x="3896" y="3369"/>
                </a:cubicBezTo>
                <a:cubicBezTo>
                  <a:pt x="3898" y="3374"/>
                  <a:pt x="3901" y="3381"/>
                  <a:pt x="3909" y="3384"/>
                </a:cubicBezTo>
                <a:cubicBezTo>
                  <a:pt x="3912" y="3385"/>
                  <a:pt x="3915" y="3385"/>
                  <a:pt x="3918" y="3386"/>
                </a:cubicBezTo>
                <a:cubicBezTo>
                  <a:pt x="3920" y="3386"/>
                  <a:pt x="3921" y="3387"/>
                  <a:pt x="3925" y="3389"/>
                </a:cubicBezTo>
                <a:cubicBezTo>
                  <a:pt x="3928" y="3391"/>
                  <a:pt x="3930" y="3392"/>
                  <a:pt x="3933" y="3393"/>
                </a:cubicBezTo>
                <a:cubicBezTo>
                  <a:pt x="3933" y="3393"/>
                  <a:pt x="3933" y="3393"/>
                  <a:pt x="3933" y="3393"/>
                </a:cubicBezTo>
                <a:cubicBezTo>
                  <a:pt x="3932" y="3400"/>
                  <a:pt x="3933" y="3407"/>
                  <a:pt x="3934" y="3410"/>
                </a:cubicBezTo>
                <a:cubicBezTo>
                  <a:pt x="3935" y="3413"/>
                  <a:pt x="3937" y="3415"/>
                  <a:pt x="3940" y="3416"/>
                </a:cubicBezTo>
                <a:cubicBezTo>
                  <a:pt x="3943" y="3417"/>
                  <a:pt x="3947" y="3415"/>
                  <a:pt x="3948" y="3413"/>
                </a:cubicBezTo>
                <a:cubicBezTo>
                  <a:pt x="3950" y="3410"/>
                  <a:pt x="3953" y="3408"/>
                  <a:pt x="3953" y="3407"/>
                </a:cubicBezTo>
                <a:cubicBezTo>
                  <a:pt x="3955" y="3408"/>
                  <a:pt x="3957" y="3409"/>
                  <a:pt x="3959" y="3409"/>
                </a:cubicBezTo>
                <a:lnTo>
                  <a:pt x="3943" y="3455"/>
                </a:lnTo>
                <a:cubicBezTo>
                  <a:pt x="3942" y="3459"/>
                  <a:pt x="3944" y="3463"/>
                  <a:pt x="3948" y="3465"/>
                </a:cubicBezTo>
                <a:cubicBezTo>
                  <a:pt x="3951" y="3467"/>
                  <a:pt x="3956" y="3465"/>
                  <a:pt x="3958" y="3461"/>
                </a:cubicBezTo>
                <a:lnTo>
                  <a:pt x="3981" y="3420"/>
                </a:lnTo>
                <a:cubicBezTo>
                  <a:pt x="3989" y="3426"/>
                  <a:pt x="4001" y="3430"/>
                  <a:pt x="4009" y="3425"/>
                </a:cubicBezTo>
                <a:cubicBezTo>
                  <a:pt x="4010" y="3424"/>
                  <a:pt x="4010" y="3424"/>
                  <a:pt x="4011" y="3423"/>
                </a:cubicBezTo>
                <a:cubicBezTo>
                  <a:pt x="4011" y="3424"/>
                  <a:pt x="4010" y="3425"/>
                  <a:pt x="4010" y="3425"/>
                </a:cubicBezTo>
                <a:cubicBezTo>
                  <a:pt x="4004" y="3436"/>
                  <a:pt x="3989" y="3450"/>
                  <a:pt x="3980" y="3457"/>
                </a:cubicBezTo>
                <a:cubicBezTo>
                  <a:pt x="3972" y="3463"/>
                  <a:pt x="3969" y="3466"/>
                  <a:pt x="3971" y="3472"/>
                </a:cubicBezTo>
                <a:cubicBezTo>
                  <a:pt x="3972" y="3475"/>
                  <a:pt x="3975" y="3478"/>
                  <a:pt x="3979" y="3478"/>
                </a:cubicBezTo>
                <a:cubicBezTo>
                  <a:pt x="3981" y="3478"/>
                  <a:pt x="3983" y="3477"/>
                  <a:pt x="3988" y="3475"/>
                </a:cubicBezTo>
                <a:cubicBezTo>
                  <a:pt x="3991" y="3473"/>
                  <a:pt x="3994" y="3471"/>
                  <a:pt x="3997" y="3469"/>
                </a:cubicBezTo>
                <a:cubicBezTo>
                  <a:pt x="3996" y="3471"/>
                  <a:pt x="3996" y="3473"/>
                  <a:pt x="3997" y="3475"/>
                </a:cubicBezTo>
                <a:cubicBezTo>
                  <a:pt x="3999" y="3479"/>
                  <a:pt x="4005" y="3480"/>
                  <a:pt x="4009" y="3478"/>
                </a:cubicBezTo>
                <a:cubicBezTo>
                  <a:pt x="4020" y="3474"/>
                  <a:pt x="4040" y="3441"/>
                  <a:pt x="4052" y="3420"/>
                </a:cubicBezTo>
                <a:cubicBezTo>
                  <a:pt x="4053" y="3420"/>
                  <a:pt x="4055" y="3419"/>
                  <a:pt x="4059" y="3419"/>
                </a:cubicBezTo>
                <a:cubicBezTo>
                  <a:pt x="4061" y="3419"/>
                  <a:pt x="4062" y="3420"/>
                  <a:pt x="4063" y="3420"/>
                </a:cubicBezTo>
                <a:cubicBezTo>
                  <a:pt x="4065" y="3420"/>
                  <a:pt x="4068" y="3418"/>
                  <a:pt x="4070" y="3416"/>
                </a:cubicBezTo>
                <a:lnTo>
                  <a:pt x="4051" y="3461"/>
                </a:lnTo>
                <a:cubicBezTo>
                  <a:pt x="4049" y="3465"/>
                  <a:pt x="4051" y="3469"/>
                  <a:pt x="4055" y="3471"/>
                </a:cubicBezTo>
                <a:cubicBezTo>
                  <a:pt x="4059" y="3473"/>
                  <a:pt x="4063" y="3472"/>
                  <a:pt x="4066" y="3468"/>
                </a:cubicBezTo>
                <a:cubicBezTo>
                  <a:pt x="4066" y="3468"/>
                  <a:pt x="4078" y="3447"/>
                  <a:pt x="4092" y="3435"/>
                </a:cubicBezTo>
                <a:cubicBezTo>
                  <a:pt x="4093" y="3434"/>
                  <a:pt x="4093" y="3434"/>
                  <a:pt x="4094" y="3433"/>
                </a:cubicBezTo>
                <a:lnTo>
                  <a:pt x="4102" y="3419"/>
                </a:lnTo>
                <a:lnTo>
                  <a:pt x="4065" y="3541"/>
                </a:lnTo>
                <a:cubicBezTo>
                  <a:pt x="4064" y="3545"/>
                  <a:pt x="4066" y="3550"/>
                  <a:pt x="4070" y="3551"/>
                </a:cubicBezTo>
                <a:cubicBezTo>
                  <a:pt x="4074" y="3552"/>
                  <a:pt x="4079" y="3550"/>
                  <a:pt x="4080" y="3546"/>
                </a:cubicBezTo>
                <a:lnTo>
                  <a:pt x="4112" y="3456"/>
                </a:lnTo>
                <a:cubicBezTo>
                  <a:pt x="4113" y="3457"/>
                  <a:pt x="4114" y="3458"/>
                  <a:pt x="4115" y="3458"/>
                </a:cubicBezTo>
                <a:cubicBezTo>
                  <a:pt x="4120" y="3460"/>
                  <a:pt x="4124" y="3458"/>
                  <a:pt x="4126" y="3454"/>
                </a:cubicBezTo>
                <a:lnTo>
                  <a:pt x="4136" y="3427"/>
                </a:lnTo>
                <a:lnTo>
                  <a:pt x="4137" y="3455"/>
                </a:lnTo>
                <a:cubicBezTo>
                  <a:pt x="4137" y="3459"/>
                  <a:pt x="4140" y="3463"/>
                  <a:pt x="4143" y="3463"/>
                </a:cubicBezTo>
                <a:cubicBezTo>
                  <a:pt x="4147" y="3464"/>
                  <a:pt x="4151" y="3462"/>
                  <a:pt x="4153" y="3459"/>
                </a:cubicBezTo>
                <a:lnTo>
                  <a:pt x="4159" y="3444"/>
                </a:lnTo>
                <a:lnTo>
                  <a:pt x="4160" y="3447"/>
                </a:lnTo>
                <a:cubicBezTo>
                  <a:pt x="4160" y="3450"/>
                  <a:pt x="4164" y="3453"/>
                  <a:pt x="4168" y="3453"/>
                </a:cubicBezTo>
                <a:cubicBezTo>
                  <a:pt x="4172" y="3453"/>
                  <a:pt x="4175" y="3450"/>
                  <a:pt x="4176" y="3446"/>
                </a:cubicBezTo>
                <a:lnTo>
                  <a:pt x="4176" y="3444"/>
                </a:lnTo>
                <a:cubicBezTo>
                  <a:pt x="4177" y="3446"/>
                  <a:pt x="4180" y="3447"/>
                  <a:pt x="4182" y="3447"/>
                </a:cubicBezTo>
                <a:cubicBezTo>
                  <a:pt x="4185" y="3447"/>
                  <a:pt x="4188" y="3446"/>
                  <a:pt x="4189" y="3444"/>
                </a:cubicBezTo>
                <a:lnTo>
                  <a:pt x="4187" y="3476"/>
                </a:lnTo>
                <a:cubicBezTo>
                  <a:pt x="4187" y="3480"/>
                  <a:pt x="4190" y="3484"/>
                  <a:pt x="4194" y="3484"/>
                </a:cubicBezTo>
                <a:cubicBezTo>
                  <a:pt x="4198" y="3485"/>
                  <a:pt x="4202" y="3482"/>
                  <a:pt x="4203" y="3478"/>
                </a:cubicBezTo>
                <a:lnTo>
                  <a:pt x="4211" y="3450"/>
                </a:lnTo>
                <a:cubicBezTo>
                  <a:pt x="4211" y="3454"/>
                  <a:pt x="4214" y="3458"/>
                  <a:pt x="4218" y="3458"/>
                </a:cubicBezTo>
                <a:cubicBezTo>
                  <a:pt x="4222" y="3459"/>
                  <a:pt x="4226" y="3456"/>
                  <a:pt x="4227" y="3452"/>
                </a:cubicBezTo>
                <a:cubicBezTo>
                  <a:pt x="4233" y="3426"/>
                  <a:pt x="4240" y="3397"/>
                  <a:pt x="4240" y="3393"/>
                </a:cubicBezTo>
                <a:cubicBezTo>
                  <a:pt x="4242" y="3398"/>
                  <a:pt x="4244" y="3422"/>
                  <a:pt x="4243" y="3441"/>
                </a:cubicBezTo>
                <a:cubicBezTo>
                  <a:pt x="4243" y="3445"/>
                  <a:pt x="4247" y="3449"/>
                  <a:pt x="4251" y="3449"/>
                </a:cubicBezTo>
                <a:cubicBezTo>
                  <a:pt x="4255" y="3449"/>
                  <a:pt x="4259" y="3446"/>
                  <a:pt x="4260" y="3442"/>
                </a:cubicBezTo>
                <a:lnTo>
                  <a:pt x="4263" y="3402"/>
                </a:lnTo>
                <a:lnTo>
                  <a:pt x="4264" y="3406"/>
                </a:lnTo>
                <a:cubicBezTo>
                  <a:pt x="4265" y="3409"/>
                  <a:pt x="4269" y="3412"/>
                  <a:pt x="4272" y="3412"/>
                </a:cubicBezTo>
                <a:cubicBezTo>
                  <a:pt x="4276" y="3411"/>
                  <a:pt x="4279" y="3408"/>
                  <a:pt x="4280" y="3405"/>
                </a:cubicBezTo>
                <a:lnTo>
                  <a:pt x="4280" y="3403"/>
                </a:lnTo>
                <a:cubicBezTo>
                  <a:pt x="4282" y="3405"/>
                  <a:pt x="4284" y="3406"/>
                  <a:pt x="4286" y="3406"/>
                </a:cubicBezTo>
                <a:lnTo>
                  <a:pt x="4286" y="3406"/>
                </a:lnTo>
                <a:cubicBezTo>
                  <a:pt x="4291" y="3406"/>
                  <a:pt x="4294" y="3403"/>
                  <a:pt x="4295" y="3399"/>
                </a:cubicBezTo>
                <a:lnTo>
                  <a:pt x="4302" y="3344"/>
                </a:lnTo>
                <a:cubicBezTo>
                  <a:pt x="4305" y="3340"/>
                  <a:pt x="4313" y="3328"/>
                  <a:pt x="4323" y="3309"/>
                </a:cubicBezTo>
                <a:cubicBezTo>
                  <a:pt x="4336" y="3284"/>
                  <a:pt x="4359" y="3241"/>
                  <a:pt x="4377" y="3205"/>
                </a:cubicBezTo>
                <a:cubicBezTo>
                  <a:pt x="4391" y="3177"/>
                  <a:pt x="4408" y="3134"/>
                  <a:pt x="4417" y="3109"/>
                </a:cubicBezTo>
                <a:cubicBezTo>
                  <a:pt x="4418" y="3105"/>
                  <a:pt x="4420" y="3102"/>
                  <a:pt x="4421" y="3100"/>
                </a:cubicBezTo>
                <a:cubicBezTo>
                  <a:pt x="4425" y="3106"/>
                  <a:pt x="4430" y="3115"/>
                  <a:pt x="4434" y="3123"/>
                </a:cubicBezTo>
                <a:cubicBezTo>
                  <a:pt x="4448" y="3147"/>
                  <a:pt x="4464" y="3177"/>
                  <a:pt x="4483" y="3198"/>
                </a:cubicBezTo>
                <a:cubicBezTo>
                  <a:pt x="4520" y="3239"/>
                  <a:pt x="4590" y="3259"/>
                  <a:pt x="4598" y="3259"/>
                </a:cubicBezTo>
                <a:lnTo>
                  <a:pt x="4598" y="3259"/>
                </a:lnTo>
                <a:cubicBezTo>
                  <a:pt x="4602" y="3259"/>
                  <a:pt x="4605" y="3256"/>
                  <a:pt x="4606" y="3252"/>
                </a:cubicBezTo>
                <a:cubicBezTo>
                  <a:pt x="4607" y="3245"/>
                  <a:pt x="4605" y="3244"/>
                  <a:pt x="4582" y="3233"/>
                </a:cubicBezTo>
                <a:cubicBezTo>
                  <a:pt x="4574" y="3229"/>
                  <a:pt x="4563" y="3224"/>
                  <a:pt x="4549" y="3217"/>
                </a:cubicBezTo>
                <a:cubicBezTo>
                  <a:pt x="4522" y="3204"/>
                  <a:pt x="4499" y="3186"/>
                  <a:pt x="4481" y="3165"/>
                </a:cubicBezTo>
                <a:lnTo>
                  <a:pt x="4481" y="3165"/>
                </a:lnTo>
                <a:cubicBezTo>
                  <a:pt x="4485" y="3164"/>
                  <a:pt x="4488" y="3162"/>
                  <a:pt x="4488" y="3158"/>
                </a:cubicBezTo>
                <a:lnTo>
                  <a:pt x="4490" y="3150"/>
                </a:lnTo>
                <a:cubicBezTo>
                  <a:pt x="4493" y="3152"/>
                  <a:pt x="4497" y="3151"/>
                  <a:pt x="4500" y="3148"/>
                </a:cubicBezTo>
                <a:cubicBezTo>
                  <a:pt x="4503" y="3145"/>
                  <a:pt x="4503" y="3141"/>
                  <a:pt x="4503" y="3136"/>
                </a:cubicBezTo>
                <a:cubicBezTo>
                  <a:pt x="4502" y="3131"/>
                  <a:pt x="4501" y="3127"/>
                  <a:pt x="4499" y="3124"/>
                </a:cubicBezTo>
                <a:cubicBezTo>
                  <a:pt x="4498" y="3119"/>
                  <a:pt x="4496" y="3114"/>
                  <a:pt x="4497" y="3109"/>
                </a:cubicBezTo>
                <a:cubicBezTo>
                  <a:pt x="4497" y="3106"/>
                  <a:pt x="4499" y="3102"/>
                  <a:pt x="4500" y="3098"/>
                </a:cubicBezTo>
                <a:cubicBezTo>
                  <a:pt x="4502" y="3101"/>
                  <a:pt x="4504" y="3103"/>
                  <a:pt x="4506" y="3105"/>
                </a:cubicBezTo>
                <a:cubicBezTo>
                  <a:pt x="4510" y="3111"/>
                  <a:pt x="4513" y="3121"/>
                  <a:pt x="4514" y="3124"/>
                </a:cubicBezTo>
                <a:cubicBezTo>
                  <a:pt x="4515" y="3128"/>
                  <a:pt x="4518" y="3131"/>
                  <a:pt x="4522" y="3131"/>
                </a:cubicBezTo>
                <a:lnTo>
                  <a:pt x="4522" y="3131"/>
                </a:lnTo>
                <a:cubicBezTo>
                  <a:pt x="4526" y="3131"/>
                  <a:pt x="4529" y="3128"/>
                  <a:pt x="4530" y="3124"/>
                </a:cubicBezTo>
                <a:cubicBezTo>
                  <a:pt x="4530" y="3123"/>
                  <a:pt x="4534" y="3103"/>
                  <a:pt x="4534" y="3090"/>
                </a:cubicBezTo>
                <a:lnTo>
                  <a:pt x="4534" y="3087"/>
                </a:lnTo>
                <a:lnTo>
                  <a:pt x="4534" y="3087"/>
                </a:lnTo>
                <a:cubicBezTo>
                  <a:pt x="4537" y="3088"/>
                  <a:pt x="4538" y="3089"/>
                  <a:pt x="4539" y="3090"/>
                </a:cubicBezTo>
                <a:cubicBezTo>
                  <a:pt x="4539" y="3090"/>
                  <a:pt x="4540" y="3091"/>
                  <a:pt x="4541" y="3092"/>
                </a:cubicBezTo>
                <a:cubicBezTo>
                  <a:pt x="4542" y="3093"/>
                  <a:pt x="4542" y="3094"/>
                  <a:pt x="4543" y="3094"/>
                </a:cubicBezTo>
                <a:cubicBezTo>
                  <a:pt x="4546" y="3097"/>
                  <a:pt x="4548" y="3099"/>
                  <a:pt x="4551" y="3104"/>
                </a:cubicBezTo>
                <a:cubicBezTo>
                  <a:pt x="4555" y="3114"/>
                  <a:pt x="4558" y="3121"/>
                  <a:pt x="4559" y="3124"/>
                </a:cubicBezTo>
                <a:cubicBezTo>
                  <a:pt x="4560" y="3130"/>
                  <a:pt x="4565" y="3139"/>
                  <a:pt x="4573" y="3145"/>
                </a:cubicBezTo>
                <a:cubicBezTo>
                  <a:pt x="4575" y="3146"/>
                  <a:pt x="4575" y="3147"/>
                  <a:pt x="4576" y="3147"/>
                </a:cubicBezTo>
                <a:cubicBezTo>
                  <a:pt x="4576" y="3147"/>
                  <a:pt x="4576" y="3148"/>
                  <a:pt x="4576" y="3149"/>
                </a:cubicBezTo>
                <a:lnTo>
                  <a:pt x="4577" y="3153"/>
                </a:lnTo>
                <a:cubicBezTo>
                  <a:pt x="4578" y="3159"/>
                  <a:pt x="4582" y="3163"/>
                  <a:pt x="4588" y="3163"/>
                </a:cubicBezTo>
                <a:cubicBezTo>
                  <a:pt x="4589" y="3163"/>
                  <a:pt x="4590" y="3163"/>
                  <a:pt x="4591" y="3162"/>
                </a:cubicBezTo>
                <a:cubicBezTo>
                  <a:pt x="4591" y="3162"/>
                  <a:pt x="4592" y="3162"/>
                  <a:pt x="4592" y="3163"/>
                </a:cubicBezTo>
                <a:cubicBezTo>
                  <a:pt x="4594" y="3170"/>
                  <a:pt x="4591" y="3195"/>
                  <a:pt x="4589" y="3206"/>
                </a:cubicBezTo>
                <a:cubicBezTo>
                  <a:pt x="4587" y="3220"/>
                  <a:pt x="4587" y="3222"/>
                  <a:pt x="4590" y="3225"/>
                </a:cubicBezTo>
                <a:cubicBezTo>
                  <a:pt x="4591" y="3227"/>
                  <a:pt x="4594" y="3228"/>
                  <a:pt x="4596" y="3228"/>
                </a:cubicBezTo>
                <a:cubicBezTo>
                  <a:pt x="4599" y="3228"/>
                  <a:pt x="4603" y="3224"/>
                  <a:pt x="4604" y="3221"/>
                </a:cubicBezTo>
                <a:cubicBezTo>
                  <a:pt x="4607" y="3215"/>
                  <a:pt x="4609" y="3198"/>
                  <a:pt x="4612" y="3178"/>
                </a:cubicBezTo>
                <a:cubicBezTo>
                  <a:pt x="4612" y="3177"/>
                  <a:pt x="4612" y="3177"/>
                  <a:pt x="4612" y="3176"/>
                </a:cubicBezTo>
                <a:cubicBezTo>
                  <a:pt x="4613" y="3177"/>
                  <a:pt x="4613" y="3177"/>
                  <a:pt x="4614" y="3178"/>
                </a:cubicBezTo>
                <a:cubicBezTo>
                  <a:pt x="4621" y="3186"/>
                  <a:pt x="4621" y="3190"/>
                  <a:pt x="4620" y="3191"/>
                </a:cubicBezTo>
                <a:lnTo>
                  <a:pt x="4605" y="3240"/>
                </a:lnTo>
                <a:cubicBezTo>
                  <a:pt x="4604" y="3244"/>
                  <a:pt x="4606" y="3248"/>
                  <a:pt x="4609" y="3250"/>
                </a:cubicBezTo>
                <a:cubicBezTo>
                  <a:pt x="4611" y="3250"/>
                  <a:pt x="4613" y="3251"/>
                  <a:pt x="4615" y="3250"/>
                </a:cubicBezTo>
                <a:cubicBezTo>
                  <a:pt x="4615" y="3253"/>
                  <a:pt x="4617" y="3257"/>
                  <a:pt x="4621" y="3258"/>
                </a:cubicBezTo>
                <a:cubicBezTo>
                  <a:pt x="4625" y="3259"/>
                  <a:pt x="4629" y="3257"/>
                  <a:pt x="4631" y="3253"/>
                </a:cubicBezTo>
                <a:lnTo>
                  <a:pt x="4636" y="3239"/>
                </a:lnTo>
                <a:cubicBezTo>
                  <a:pt x="4635" y="3255"/>
                  <a:pt x="4638" y="3259"/>
                  <a:pt x="4639" y="3260"/>
                </a:cubicBezTo>
                <a:cubicBezTo>
                  <a:pt x="4642" y="3263"/>
                  <a:pt x="4646" y="3264"/>
                  <a:pt x="4651" y="3262"/>
                </a:cubicBezTo>
                <a:lnTo>
                  <a:pt x="4632" y="3299"/>
                </a:lnTo>
                <a:cubicBezTo>
                  <a:pt x="4630" y="3302"/>
                  <a:pt x="4631" y="3307"/>
                  <a:pt x="4634" y="3309"/>
                </a:cubicBezTo>
                <a:cubicBezTo>
                  <a:pt x="4637" y="3312"/>
                  <a:pt x="4641" y="3312"/>
                  <a:pt x="4644" y="3309"/>
                </a:cubicBezTo>
                <a:lnTo>
                  <a:pt x="4645" y="3308"/>
                </a:lnTo>
                <a:lnTo>
                  <a:pt x="4636" y="3327"/>
                </a:lnTo>
                <a:cubicBezTo>
                  <a:pt x="4635" y="3331"/>
                  <a:pt x="4636" y="3335"/>
                  <a:pt x="4640" y="3338"/>
                </a:cubicBezTo>
                <a:cubicBezTo>
                  <a:pt x="4643" y="3340"/>
                  <a:pt x="4648" y="3339"/>
                  <a:pt x="4650" y="3336"/>
                </a:cubicBezTo>
                <a:lnTo>
                  <a:pt x="4672" y="3308"/>
                </a:lnTo>
                <a:cubicBezTo>
                  <a:pt x="4670" y="3317"/>
                  <a:pt x="4666" y="3341"/>
                  <a:pt x="4665" y="3351"/>
                </a:cubicBezTo>
                <a:cubicBezTo>
                  <a:pt x="4664" y="3355"/>
                  <a:pt x="4666" y="3359"/>
                  <a:pt x="4670" y="3360"/>
                </a:cubicBezTo>
                <a:cubicBezTo>
                  <a:pt x="4673" y="3361"/>
                  <a:pt x="4675" y="3361"/>
                  <a:pt x="4676" y="3360"/>
                </a:cubicBezTo>
                <a:cubicBezTo>
                  <a:pt x="4678" y="3361"/>
                  <a:pt x="4680" y="3362"/>
                  <a:pt x="4682" y="3362"/>
                </a:cubicBezTo>
                <a:cubicBezTo>
                  <a:pt x="4685" y="3362"/>
                  <a:pt x="4689" y="3360"/>
                  <a:pt x="4690" y="3358"/>
                </a:cubicBezTo>
                <a:cubicBezTo>
                  <a:pt x="4693" y="3354"/>
                  <a:pt x="4701" y="3343"/>
                  <a:pt x="4706" y="3335"/>
                </a:cubicBezTo>
                <a:cubicBezTo>
                  <a:pt x="4706" y="3337"/>
                  <a:pt x="4706" y="3340"/>
                  <a:pt x="4706" y="3343"/>
                </a:cubicBezTo>
                <a:cubicBezTo>
                  <a:pt x="4705" y="3345"/>
                  <a:pt x="4703" y="3349"/>
                  <a:pt x="4695" y="3357"/>
                </a:cubicBezTo>
                <a:cubicBezTo>
                  <a:pt x="4691" y="3359"/>
                  <a:pt x="4691" y="3364"/>
                  <a:pt x="4693" y="3368"/>
                </a:cubicBezTo>
                <a:cubicBezTo>
                  <a:pt x="4696" y="3371"/>
                  <a:pt x="4701" y="3372"/>
                  <a:pt x="4705" y="3370"/>
                </a:cubicBezTo>
                <a:lnTo>
                  <a:pt x="4713" y="3364"/>
                </a:lnTo>
                <a:cubicBezTo>
                  <a:pt x="4715" y="3372"/>
                  <a:pt x="4717" y="3382"/>
                  <a:pt x="4718" y="3389"/>
                </a:cubicBezTo>
                <a:lnTo>
                  <a:pt x="4718" y="3392"/>
                </a:lnTo>
                <a:cubicBezTo>
                  <a:pt x="4719" y="3396"/>
                  <a:pt x="4720" y="3400"/>
                  <a:pt x="4718" y="3405"/>
                </a:cubicBezTo>
                <a:cubicBezTo>
                  <a:pt x="4714" y="3416"/>
                  <a:pt x="4715" y="3422"/>
                  <a:pt x="4726" y="3429"/>
                </a:cubicBezTo>
                <a:cubicBezTo>
                  <a:pt x="4726" y="3429"/>
                  <a:pt x="4727" y="3431"/>
                  <a:pt x="4727" y="3431"/>
                </a:cubicBezTo>
                <a:cubicBezTo>
                  <a:pt x="4727" y="3433"/>
                  <a:pt x="4726" y="3436"/>
                  <a:pt x="4725" y="3437"/>
                </a:cubicBezTo>
                <a:cubicBezTo>
                  <a:pt x="4721" y="3441"/>
                  <a:pt x="4716" y="3445"/>
                  <a:pt x="4693" y="3458"/>
                </a:cubicBezTo>
                <a:cubicBezTo>
                  <a:pt x="4669" y="3471"/>
                  <a:pt x="4636" y="3504"/>
                  <a:pt x="4635" y="3505"/>
                </a:cubicBezTo>
                <a:cubicBezTo>
                  <a:pt x="4633" y="3506"/>
                  <a:pt x="4633" y="3508"/>
                  <a:pt x="4632" y="3509"/>
                </a:cubicBezTo>
                <a:cubicBezTo>
                  <a:pt x="4632" y="3512"/>
                  <a:pt x="4633" y="3515"/>
                  <a:pt x="4634" y="3516"/>
                </a:cubicBezTo>
                <a:cubicBezTo>
                  <a:pt x="4636" y="3518"/>
                  <a:pt x="4638" y="3520"/>
                  <a:pt x="4641" y="3520"/>
                </a:cubicBezTo>
                <a:cubicBezTo>
                  <a:pt x="4644" y="3520"/>
                  <a:pt x="4647" y="3520"/>
                  <a:pt x="4678" y="3494"/>
                </a:cubicBezTo>
                <a:cubicBezTo>
                  <a:pt x="4697" y="3478"/>
                  <a:pt x="4711" y="3470"/>
                  <a:pt x="4721" y="3466"/>
                </a:cubicBezTo>
                <a:cubicBezTo>
                  <a:pt x="4721" y="3469"/>
                  <a:pt x="4721" y="3472"/>
                  <a:pt x="4722" y="3474"/>
                </a:cubicBezTo>
                <a:cubicBezTo>
                  <a:pt x="4723" y="3479"/>
                  <a:pt x="4728" y="3492"/>
                  <a:pt x="4721" y="3506"/>
                </a:cubicBezTo>
                <a:cubicBezTo>
                  <a:pt x="4718" y="3513"/>
                  <a:pt x="4713" y="3523"/>
                  <a:pt x="4709" y="3532"/>
                </a:cubicBezTo>
                <a:lnTo>
                  <a:pt x="4706" y="3539"/>
                </a:lnTo>
                <a:cubicBezTo>
                  <a:pt x="4704" y="3543"/>
                  <a:pt x="4706" y="3547"/>
                  <a:pt x="4710" y="3549"/>
                </a:cubicBezTo>
                <a:cubicBezTo>
                  <a:pt x="4713" y="3551"/>
                  <a:pt x="4716" y="3550"/>
                  <a:pt x="4719" y="3549"/>
                </a:cubicBezTo>
                <a:cubicBezTo>
                  <a:pt x="4719" y="3551"/>
                  <a:pt x="4721" y="3552"/>
                  <a:pt x="4723" y="3553"/>
                </a:cubicBezTo>
                <a:cubicBezTo>
                  <a:pt x="4725" y="3554"/>
                  <a:pt x="4730" y="3556"/>
                  <a:pt x="4735" y="3557"/>
                </a:cubicBezTo>
                <a:cubicBezTo>
                  <a:pt x="4734" y="3559"/>
                  <a:pt x="4733" y="3562"/>
                  <a:pt x="4732" y="3565"/>
                </a:cubicBezTo>
                <a:cubicBezTo>
                  <a:pt x="4726" y="3577"/>
                  <a:pt x="4724" y="3593"/>
                  <a:pt x="4724" y="3600"/>
                </a:cubicBezTo>
                <a:lnTo>
                  <a:pt x="4689" y="3646"/>
                </a:lnTo>
                <a:cubicBezTo>
                  <a:pt x="4686" y="3649"/>
                  <a:pt x="4687" y="3654"/>
                  <a:pt x="4690" y="3657"/>
                </a:cubicBezTo>
                <a:cubicBezTo>
                  <a:pt x="4693" y="3659"/>
                  <a:pt x="4698" y="3660"/>
                  <a:pt x="4701" y="3657"/>
                </a:cubicBezTo>
                <a:cubicBezTo>
                  <a:pt x="4708" y="3650"/>
                  <a:pt x="4740" y="3624"/>
                  <a:pt x="4755" y="3610"/>
                </a:cubicBezTo>
                <a:cubicBezTo>
                  <a:pt x="4755" y="3611"/>
                  <a:pt x="4755" y="3612"/>
                  <a:pt x="4755" y="3612"/>
                </a:cubicBezTo>
                <a:cubicBezTo>
                  <a:pt x="4752" y="3622"/>
                  <a:pt x="4723" y="3649"/>
                  <a:pt x="4703" y="3665"/>
                </a:cubicBezTo>
                <a:cubicBezTo>
                  <a:pt x="4699" y="3668"/>
                  <a:pt x="4698" y="3673"/>
                  <a:pt x="4701" y="3677"/>
                </a:cubicBezTo>
                <a:cubicBezTo>
                  <a:pt x="4704" y="3680"/>
                  <a:pt x="4709" y="3681"/>
                  <a:pt x="4713" y="3678"/>
                </a:cubicBezTo>
                <a:lnTo>
                  <a:pt x="4754" y="3646"/>
                </a:lnTo>
                <a:cubicBezTo>
                  <a:pt x="4754" y="3649"/>
                  <a:pt x="4753" y="3653"/>
                  <a:pt x="4750" y="3659"/>
                </a:cubicBezTo>
                <a:cubicBezTo>
                  <a:pt x="4745" y="3670"/>
                  <a:pt x="4737" y="3676"/>
                  <a:pt x="4725" y="3684"/>
                </a:cubicBezTo>
                <a:cubicBezTo>
                  <a:pt x="4716" y="3691"/>
                  <a:pt x="4706" y="3699"/>
                  <a:pt x="4695" y="3711"/>
                </a:cubicBezTo>
                <a:cubicBezTo>
                  <a:pt x="4685" y="3722"/>
                  <a:pt x="4680" y="3727"/>
                  <a:pt x="4680" y="3727"/>
                </a:cubicBezTo>
                <a:cubicBezTo>
                  <a:pt x="4676" y="3730"/>
                  <a:pt x="4676" y="3735"/>
                  <a:pt x="4679" y="3738"/>
                </a:cubicBezTo>
                <a:cubicBezTo>
                  <a:pt x="4682" y="3742"/>
                  <a:pt x="4688" y="3742"/>
                  <a:pt x="4691" y="3739"/>
                </a:cubicBezTo>
                <a:cubicBezTo>
                  <a:pt x="4691" y="3739"/>
                  <a:pt x="4703" y="3728"/>
                  <a:pt x="4730" y="3706"/>
                </a:cubicBezTo>
                <a:cubicBezTo>
                  <a:pt x="4737" y="3700"/>
                  <a:pt x="4742" y="3696"/>
                  <a:pt x="4747" y="3693"/>
                </a:cubicBezTo>
                <a:cubicBezTo>
                  <a:pt x="4742" y="3702"/>
                  <a:pt x="4741" y="3708"/>
                  <a:pt x="4744" y="3713"/>
                </a:cubicBezTo>
                <a:cubicBezTo>
                  <a:pt x="4745" y="3715"/>
                  <a:pt x="4749" y="3718"/>
                  <a:pt x="4752" y="3717"/>
                </a:cubicBezTo>
                <a:cubicBezTo>
                  <a:pt x="4752" y="3720"/>
                  <a:pt x="4751" y="3725"/>
                  <a:pt x="4750" y="3733"/>
                </a:cubicBezTo>
                <a:cubicBezTo>
                  <a:pt x="4748" y="3745"/>
                  <a:pt x="4746" y="3746"/>
                  <a:pt x="4740" y="3751"/>
                </a:cubicBezTo>
                <a:cubicBezTo>
                  <a:pt x="4736" y="3754"/>
                  <a:pt x="4729" y="3759"/>
                  <a:pt x="4719" y="3770"/>
                </a:cubicBezTo>
                <a:cubicBezTo>
                  <a:pt x="4685" y="3807"/>
                  <a:pt x="4686" y="3809"/>
                  <a:pt x="4688" y="3814"/>
                </a:cubicBezTo>
                <a:cubicBezTo>
                  <a:pt x="4689" y="3817"/>
                  <a:pt x="4692" y="3819"/>
                  <a:pt x="4696" y="3819"/>
                </a:cubicBezTo>
                <a:cubicBezTo>
                  <a:pt x="4700" y="3819"/>
                  <a:pt x="4702" y="3816"/>
                  <a:pt x="4707" y="3811"/>
                </a:cubicBezTo>
                <a:lnTo>
                  <a:pt x="4710" y="3807"/>
                </a:lnTo>
                <a:cubicBezTo>
                  <a:pt x="4722" y="3794"/>
                  <a:pt x="4738" y="3775"/>
                  <a:pt x="4748" y="3766"/>
                </a:cubicBezTo>
                <a:cubicBezTo>
                  <a:pt x="4749" y="3766"/>
                  <a:pt x="4749" y="3765"/>
                  <a:pt x="4750" y="3765"/>
                </a:cubicBezTo>
                <a:cubicBezTo>
                  <a:pt x="4750" y="3766"/>
                  <a:pt x="4750" y="3767"/>
                  <a:pt x="4749" y="3768"/>
                </a:cubicBezTo>
                <a:cubicBezTo>
                  <a:pt x="4749" y="3769"/>
                  <a:pt x="4748" y="3771"/>
                  <a:pt x="4744" y="3778"/>
                </a:cubicBezTo>
                <a:cubicBezTo>
                  <a:pt x="4742" y="3781"/>
                  <a:pt x="4742" y="3785"/>
                  <a:pt x="4744" y="3788"/>
                </a:cubicBezTo>
                <a:cubicBezTo>
                  <a:pt x="4746" y="3790"/>
                  <a:pt x="4749" y="3790"/>
                  <a:pt x="4752" y="3790"/>
                </a:cubicBezTo>
                <a:cubicBezTo>
                  <a:pt x="4752" y="3791"/>
                  <a:pt x="4752" y="3792"/>
                  <a:pt x="4752" y="3793"/>
                </a:cubicBezTo>
                <a:cubicBezTo>
                  <a:pt x="4752" y="3793"/>
                  <a:pt x="4752" y="3796"/>
                  <a:pt x="4747" y="3803"/>
                </a:cubicBezTo>
                <a:cubicBezTo>
                  <a:pt x="4747" y="3804"/>
                  <a:pt x="4746" y="3805"/>
                  <a:pt x="4746" y="3806"/>
                </a:cubicBezTo>
                <a:cubicBezTo>
                  <a:pt x="4745" y="3812"/>
                  <a:pt x="4743" y="3824"/>
                  <a:pt x="4737" y="3838"/>
                </a:cubicBezTo>
                <a:cubicBezTo>
                  <a:pt x="4730" y="3856"/>
                  <a:pt x="4716" y="3875"/>
                  <a:pt x="4716" y="3875"/>
                </a:cubicBezTo>
                <a:cubicBezTo>
                  <a:pt x="4713" y="3879"/>
                  <a:pt x="4713" y="3884"/>
                  <a:pt x="4717" y="3887"/>
                </a:cubicBezTo>
                <a:cubicBezTo>
                  <a:pt x="4720" y="3889"/>
                  <a:pt x="4725" y="3889"/>
                  <a:pt x="4728" y="3886"/>
                </a:cubicBezTo>
                <a:cubicBezTo>
                  <a:pt x="4730" y="3884"/>
                  <a:pt x="4733" y="3880"/>
                  <a:pt x="4737" y="3876"/>
                </a:cubicBezTo>
                <a:cubicBezTo>
                  <a:pt x="4735" y="3882"/>
                  <a:pt x="4733" y="3888"/>
                  <a:pt x="4730" y="3893"/>
                </a:cubicBezTo>
                <a:cubicBezTo>
                  <a:pt x="4721" y="3908"/>
                  <a:pt x="4701" y="3927"/>
                  <a:pt x="4701" y="3927"/>
                </a:cubicBezTo>
                <a:cubicBezTo>
                  <a:pt x="4698" y="3930"/>
                  <a:pt x="4698" y="3935"/>
                  <a:pt x="4700" y="3938"/>
                </a:cubicBezTo>
                <a:cubicBezTo>
                  <a:pt x="4703" y="3942"/>
                  <a:pt x="4708" y="3942"/>
                  <a:pt x="4711" y="3940"/>
                </a:cubicBezTo>
                <a:lnTo>
                  <a:pt x="4723" y="3933"/>
                </a:lnTo>
                <a:cubicBezTo>
                  <a:pt x="4717" y="3938"/>
                  <a:pt x="4710" y="3945"/>
                  <a:pt x="4702" y="3951"/>
                </a:cubicBezTo>
                <a:cubicBezTo>
                  <a:pt x="4699" y="3954"/>
                  <a:pt x="4698" y="3959"/>
                  <a:pt x="4701" y="3963"/>
                </a:cubicBezTo>
                <a:cubicBezTo>
                  <a:pt x="4704" y="3966"/>
                  <a:pt x="4709" y="3967"/>
                  <a:pt x="4713" y="3964"/>
                </a:cubicBezTo>
                <a:lnTo>
                  <a:pt x="4727" y="3953"/>
                </a:lnTo>
                <a:cubicBezTo>
                  <a:pt x="4727" y="3954"/>
                  <a:pt x="4726" y="3955"/>
                  <a:pt x="4726" y="3957"/>
                </a:cubicBezTo>
                <a:cubicBezTo>
                  <a:pt x="4725" y="3959"/>
                  <a:pt x="4724" y="3963"/>
                  <a:pt x="4723" y="3966"/>
                </a:cubicBezTo>
                <a:cubicBezTo>
                  <a:pt x="4722" y="3972"/>
                  <a:pt x="4721" y="3979"/>
                  <a:pt x="4715" y="3986"/>
                </a:cubicBezTo>
                <a:cubicBezTo>
                  <a:pt x="4714" y="3989"/>
                  <a:pt x="4713" y="3994"/>
                  <a:pt x="4714" y="3997"/>
                </a:cubicBezTo>
                <a:cubicBezTo>
                  <a:pt x="4715" y="3998"/>
                  <a:pt x="4718" y="4002"/>
                  <a:pt x="4724" y="4002"/>
                </a:cubicBezTo>
                <a:cubicBezTo>
                  <a:pt x="4726" y="4002"/>
                  <a:pt x="4729" y="4001"/>
                  <a:pt x="4732" y="4001"/>
                </a:cubicBezTo>
                <a:cubicBezTo>
                  <a:pt x="4733" y="4000"/>
                  <a:pt x="4734" y="4000"/>
                  <a:pt x="4735" y="4000"/>
                </a:cubicBezTo>
                <a:cubicBezTo>
                  <a:pt x="4734" y="4002"/>
                  <a:pt x="4733" y="4005"/>
                  <a:pt x="4731" y="4009"/>
                </a:cubicBezTo>
                <a:cubicBezTo>
                  <a:pt x="4730" y="4009"/>
                  <a:pt x="4730" y="4009"/>
                  <a:pt x="4730" y="4009"/>
                </a:cubicBezTo>
                <a:cubicBezTo>
                  <a:pt x="4729" y="4009"/>
                  <a:pt x="4727" y="4008"/>
                  <a:pt x="4724" y="4008"/>
                </a:cubicBezTo>
                <a:cubicBezTo>
                  <a:pt x="4722" y="4008"/>
                  <a:pt x="4718" y="4008"/>
                  <a:pt x="4716" y="4013"/>
                </a:cubicBezTo>
                <a:cubicBezTo>
                  <a:pt x="4711" y="4019"/>
                  <a:pt x="4697" y="4042"/>
                  <a:pt x="4696" y="4045"/>
                </a:cubicBezTo>
                <a:cubicBezTo>
                  <a:pt x="4694" y="4048"/>
                  <a:pt x="4694" y="4051"/>
                  <a:pt x="4696" y="4054"/>
                </a:cubicBezTo>
                <a:cubicBezTo>
                  <a:pt x="4697" y="4056"/>
                  <a:pt x="4701" y="4058"/>
                  <a:pt x="4703" y="4057"/>
                </a:cubicBezTo>
                <a:cubicBezTo>
                  <a:pt x="4705" y="4057"/>
                  <a:pt x="4713" y="4056"/>
                  <a:pt x="4720" y="4053"/>
                </a:cubicBezTo>
                <a:cubicBezTo>
                  <a:pt x="4719" y="4055"/>
                  <a:pt x="4716" y="4059"/>
                  <a:pt x="4713" y="4063"/>
                </a:cubicBezTo>
                <a:cubicBezTo>
                  <a:pt x="4709" y="4070"/>
                  <a:pt x="4687" y="4097"/>
                  <a:pt x="4679" y="4107"/>
                </a:cubicBezTo>
                <a:cubicBezTo>
                  <a:pt x="4676" y="4110"/>
                  <a:pt x="4676" y="4115"/>
                  <a:pt x="4679" y="4118"/>
                </a:cubicBezTo>
                <a:cubicBezTo>
                  <a:pt x="4681" y="4119"/>
                  <a:pt x="4683" y="4119"/>
                  <a:pt x="4685" y="4120"/>
                </a:cubicBezTo>
                <a:cubicBezTo>
                  <a:pt x="4684" y="4121"/>
                  <a:pt x="4682" y="4122"/>
                  <a:pt x="4681" y="4123"/>
                </a:cubicBezTo>
                <a:cubicBezTo>
                  <a:pt x="4670" y="4131"/>
                  <a:pt x="4664" y="4147"/>
                  <a:pt x="4664" y="4149"/>
                </a:cubicBezTo>
                <a:cubicBezTo>
                  <a:pt x="4662" y="4152"/>
                  <a:pt x="4663" y="4156"/>
                  <a:pt x="4667" y="4159"/>
                </a:cubicBezTo>
                <a:cubicBezTo>
                  <a:pt x="4670" y="4161"/>
                  <a:pt x="4674" y="4160"/>
                  <a:pt x="4677" y="4158"/>
                </a:cubicBezTo>
                <a:lnTo>
                  <a:pt x="4696" y="4141"/>
                </a:lnTo>
                <a:cubicBezTo>
                  <a:pt x="4696" y="4141"/>
                  <a:pt x="4697" y="4140"/>
                  <a:pt x="4698" y="4139"/>
                </a:cubicBezTo>
                <a:cubicBezTo>
                  <a:pt x="4697" y="4143"/>
                  <a:pt x="4695" y="4148"/>
                  <a:pt x="4693" y="4153"/>
                </a:cubicBezTo>
                <a:cubicBezTo>
                  <a:pt x="4690" y="4160"/>
                  <a:pt x="4687" y="4168"/>
                  <a:pt x="4685" y="4178"/>
                </a:cubicBezTo>
                <a:cubicBezTo>
                  <a:pt x="4681" y="4190"/>
                  <a:pt x="4676" y="4205"/>
                  <a:pt x="4671" y="4216"/>
                </a:cubicBezTo>
                <a:cubicBezTo>
                  <a:pt x="4663" y="4230"/>
                  <a:pt x="4661" y="4242"/>
                  <a:pt x="4665" y="4248"/>
                </a:cubicBezTo>
                <a:cubicBezTo>
                  <a:pt x="4669" y="4254"/>
                  <a:pt x="4676" y="4256"/>
                  <a:pt x="4683" y="4250"/>
                </a:cubicBezTo>
                <a:lnTo>
                  <a:pt x="4685" y="4247"/>
                </a:lnTo>
                <a:cubicBezTo>
                  <a:pt x="4688" y="4243"/>
                  <a:pt x="4691" y="4240"/>
                  <a:pt x="4693" y="4237"/>
                </a:cubicBezTo>
                <a:cubicBezTo>
                  <a:pt x="4693" y="4238"/>
                  <a:pt x="4694" y="4238"/>
                  <a:pt x="4694" y="4238"/>
                </a:cubicBezTo>
                <a:cubicBezTo>
                  <a:pt x="4695" y="4243"/>
                  <a:pt x="4697" y="4245"/>
                  <a:pt x="4699" y="4247"/>
                </a:cubicBezTo>
                <a:cubicBezTo>
                  <a:pt x="4700" y="4249"/>
                  <a:pt x="4700" y="4250"/>
                  <a:pt x="4700" y="4255"/>
                </a:cubicBezTo>
                <a:cubicBezTo>
                  <a:pt x="4701" y="4259"/>
                  <a:pt x="4701" y="4261"/>
                  <a:pt x="4702" y="4263"/>
                </a:cubicBezTo>
                <a:cubicBezTo>
                  <a:pt x="4702" y="4264"/>
                  <a:pt x="4702" y="4264"/>
                  <a:pt x="4702" y="4264"/>
                </a:cubicBezTo>
                <a:cubicBezTo>
                  <a:pt x="4702" y="4264"/>
                  <a:pt x="4698" y="4267"/>
                  <a:pt x="4691" y="4269"/>
                </a:cubicBezTo>
                <a:cubicBezTo>
                  <a:pt x="4681" y="4272"/>
                  <a:pt x="4681" y="4280"/>
                  <a:pt x="4680" y="4285"/>
                </a:cubicBezTo>
                <a:cubicBezTo>
                  <a:pt x="4675" y="4288"/>
                  <a:pt x="4660" y="4298"/>
                  <a:pt x="4663" y="4307"/>
                </a:cubicBezTo>
                <a:cubicBezTo>
                  <a:pt x="4663" y="4311"/>
                  <a:pt x="4669" y="4314"/>
                  <a:pt x="4673" y="4314"/>
                </a:cubicBezTo>
                <a:cubicBezTo>
                  <a:pt x="4674" y="4314"/>
                  <a:pt x="4677" y="4312"/>
                  <a:pt x="4679" y="4311"/>
                </a:cubicBezTo>
                <a:cubicBezTo>
                  <a:pt x="4679" y="4311"/>
                  <a:pt x="4681" y="4311"/>
                  <a:pt x="4682" y="4312"/>
                </a:cubicBezTo>
                <a:cubicBezTo>
                  <a:pt x="4684" y="4312"/>
                  <a:pt x="4685" y="4313"/>
                  <a:pt x="4687" y="4313"/>
                </a:cubicBezTo>
                <a:cubicBezTo>
                  <a:pt x="4695" y="4316"/>
                  <a:pt x="4706" y="4320"/>
                  <a:pt x="4706" y="4320"/>
                </a:cubicBezTo>
                <a:cubicBezTo>
                  <a:pt x="4709" y="4321"/>
                  <a:pt x="4711" y="4321"/>
                  <a:pt x="4714" y="4319"/>
                </a:cubicBezTo>
                <a:lnTo>
                  <a:pt x="4715" y="4318"/>
                </a:lnTo>
                <a:cubicBezTo>
                  <a:pt x="4714" y="4320"/>
                  <a:pt x="4712" y="4322"/>
                  <a:pt x="4710" y="4324"/>
                </a:cubicBezTo>
                <a:cubicBezTo>
                  <a:pt x="4705" y="4328"/>
                  <a:pt x="4689" y="4335"/>
                  <a:pt x="4678" y="4339"/>
                </a:cubicBezTo>
                <a:cubicBezTo>
                  <a:pt x="4676" y="4340"/>
                  <a:pt x="4675" y="4341"/>
                  <a:pt x="4674" y="4343"/>
                </a:cubicBezTo>
                <a:cubicBezTo>
                  <a:pt x="4674" y="4343"/>
                  <a:pt x="4666" y="4360"/>
                  <a:pt x="4661" y="4369"/>
                </a:cubicBezTo>
                <a:cubicBezTo>
                  <a:pt x="4655" y="4379"/>
                  <a:pt x="4640" y="4410"/>
                  <a:pt x="4640" y="4410"/>
                </a:cubicBezTo>
                <a:cubicBezTo>
                  <a:pt x="4638" y="4414"/>
                  <a:pt x="4640" y="4419"/>
                  <a:pt x="4643" y="4421"/>
                </a:cubicBezTo>
                <a:cubicBezTo>
                  <a:pt x="4645" y="4421"/>
                  <a:pt x="4654" y="4427"/>
                  <a:pt x="4663" y="4429"/>
                </a:cubicBezTo>
                <a:cubicBezTo>
                  <a:pt x="4663" y="4430"/>
                  <a:pt x="4662" y="4431"/>
                  <a:pt x="4661" y="4432"/>
                </a:cubicBezTo>
                <a:lnTo>
                  <a:pt x="4650" y="4433"/>
                </a:lnTo>
                <a:cubicBezTo>
                  <a:pt x="4647" y="4433"/>
                  <a:pt x="4645" y="4435"/>
                  <a:pt x="4643" y="4437"/>
                </a:cubicBezTo>
                <a:cubicBezTo>
                  <a:pt x="4643" y="4438"/>
                  <a:pt x="4636" y="4454"/>
                  <a:pt x="4629" y="4464"/>
                </a:cubicBezTo>
                <a:cubicBezTo>
                  <a:pt x="4625" y="4471"/>
                  <a:pt x="4620" y="4471"/>
                  <a:pt x="4620" y="4471"/>
                </a:cubicBezTo>
                <a:cubicBezTo>
                  <a:pt x="4617" y="4472"/>
                  <a:pt x="4615" y="4473"/>
                  <a:pt x="4614" y="4475"/>
                </a:cubicBezTo>
                <a:cubicBezTo>
                  <a:pt x="4612" y="4478"/>
                  <a:pt x="4612" y="4480"/>
                  <a:pt x="4613" y="4483"/>
                </a:cubicBezTo>
                <a:cubicBezTo>
                  <a:pt x="4613" y="4483"/>
                  <a:pt x="4616" y="4489"/>
                  <a:pt x="4617" y="4497"/>
                </a:cubicBezTo>
                <a:cubicBezTo>
                  <a:pt x="4617" y="4504"/>
                  <a:pt x="4605" y="4545"/>
                  <a:pt x="4597" y="4565"/>
                </a:cubicBezTo>
                <a:cubicBezTo>
                  <a:pt x="4594" y="4573"/>
                  <a:pt x="4591" y="4581"/>
                  <a:pt x="4597" y="4586"/>
                </a:cubicBezTo>
                <a:cubicBezTo>
                  <a:pt x="4596" y="4592"/>
                  <a:pt x="4591" y="4609"/>
                  <a:pt x="4586" y="4623"/>
                </a:cubicBezTo>
                <a:cubicBezTo>
                  <a:pt x="4585" y="4626"/>
                  <a:pt x="4586" y="4629"/>
                  <a:pt x="4588" y="4631"/>
                </a:cubicBezTo>
                <a:cubicBezTo>
                  <a:pt x="4590" y="4632"/>
                  <a:pt x="4602" y="4642"/>
                  <a:pt x="4613" y="4639"/>
                </a:cubicBezTo>
                <a:cubicBezTo>
                  <a:pt x="4613" y="4639"/>
                  <a:pt x="4613" y="4638"/>
                  <a:pt x="4614" y="4638"/>
                </a:cubicBezTo>
                <a:cubicBezTo>
                  <a:pt x="4613" y="4640"/>
                  <a:pt x="4612" y="4641"/>
                  <a:pt x="4611" y="4643"/>
                </a:cubicBezTo>
                <a:cubicBezTo>
                  <a:pt x="4608" y="4649"/>
                  <a:pt x="4606" y="4650"/>
                  <a:pt x="4604" y="4651"/>
                </a:cubicBezTo>
                <a:cubicBezTo>
                  <a:pt x="4602" y="4653"/>
                  <a:pt x="4599" y="4655"/>
                  <a:pt x="4596" y="4661"/>
                </a:cubicBezTo>
                <a:cubicBezTo>
                  <a:pt x="4589" y="4673"/>
                  <a:pt x="4585" y="4689"/>
                  <a:pt x="4583" y="4711"/>
                </a:cubicBezTo>
                <a:cubicBezTo>
                  <a:pt x="4580" y="4735"/>
                  <a:pt x="4584" y="4743"/>
                  <a:pt x="4586" y="4745"/>
                </a:cubicBezTo>
                <a:cubicBezTo>
                  <a:pt x="4587" y="4747"/>
                  <a:pt x="4595" y="4756"/>
                  <a:pt x="4615" y="4746"/>
                </a:cubicBezTo>
                <a:cubicBezTo>
                  <a:pt x="4616" y="4747"/>
                  <a:pt x="4616" y="4751"/>
                  <a:pt x="4615" y="4753"/>
                </a:cubicBezTo>
                <a:lnTo>
                  <a:pt x="4609" y="4771"/>
                </a:lnTo>
                <a:cubicBezTo>
                  <a:pt x="4608" y="4775"/>
                  <a:pt x="4610" y="4779"/>
                  <a:pt x="4613" y="4781"/>
                </a:cubicBezTo>
                <a:lnTo>
                  <a:pt x="4620" y="4785"/>
                </a:lnTo>
                <a:lnTo>
                  <a:pt x="4622" y="4796"/>
                </a:lnTo>
                <a:cubicBezTo>
                  <a:pt x="4622" y="4799"/>
                  <a:pt x="4625" y="4802"/>
                  <a:pt x="4628" y="4802"/>
                </a:cubicBezTo>
                <a:cubicBezTo>
                  <a:pt x="4629" y="4803"/>
                  <a:pt x="4631" y="4805"/>
                  <a:pt x="4635" y="4821"/>
                </a:cubicBezTo>
                <a:cubicBezTo>
                  <a:pt x="4642" y="4844"/>
                  <a:pt x="4656" y="4846"/>
                  <a:pt x="4662" y="4846"/>
                </a:cubicBezTo>
                <a:cubicBezTo>
                  <a:pt x="4665" y="4846"/>
                  <a:pt x="4668" y="4846"/>
                  <a:pt x="4671" y="4844"/>
                </a:cubicBezTo>
                <a:cubicBezTo>
                  <a:pt x="4676" y="4842"/>
                  <a:pt x="4678" y="4842"/>
                  <a:pt x="4679" y="4842"/>
                </a:cubicBezTo>
                <a:cubicBezTo>
                  <a:pt x="4682" y="4842"/>
                  <a:pt x="4685" y="4843"/>
                  <a:pt x="4690" y="4845"/>
                </a:cubicBezTo>
                <a:lnTo>
                  <a:pt x="4692" y="4837"/>
                </a:lnTo>
                <a:lnTo>
                  <a:pt x="4692" y="4837"/>
                </a:lnTo>
                <a:lnTo>
                  <a:pt x="4693" y="4845"/>
                </a:lnTo>
                <a:cubicBezTo>
                  <a:pt x="4702" y="4848"/>
                  <a:pt x="4706" y="4846"/>
                  <a:pt x="4710" y="4844"/>
                </a:cubicBezTo>
                <a:cubicBezTo>
                  <a:pt x="4712" y="4843"/>
                  <a:pt x="4713" y="4841"/>
                  <a:pt x="4716" y="4840"/>
                </a:cubicBezTo>
                <a:cubicBezTo>
                  <a:pt x="4726" y="4835"/>
                  <a:pt x="4733" y="4829"/>
                  <a:pt x="4735" y="4827"/>
                </a:cubicBezTo>
                <a:lnTo>
                  <a:pt x="4750" y="4821"/>
                </a:lnTo>
                <a:cubicBezTo>
                  <a:pt x="4751" y="4820"/>
                  <a:pt x="4752" y="4820"/>
                  <a:pt x="4753" y="4819"/>
                </a:cubicBezTo>
                <a:lnTo>
                  <a:pt x="4759" y="4814"/>
                </a:lnTo>
                <a:lnTo>
                  <a:pt x="4761" y="4816"/>
                </a:lnTo>
                <a:cubicBezTo>
                  <a:pt x="4762" y="4819"/>
                  <a:pt x="4765" y="4821"/>
                  <a:pt x="4768" y="4821"/>
                </a:cubicBezTo>
                <a:cubicBezTo>
                  <a:pt x="4770" y="4820"/>
                  <a:pt x="4773" y="4819"/>
                  <a:pt x="4775" y="4817"/>
                </a:cubicBezTo>
                <a:lnTo>
                  <a:pt x="4798" y="4780"/>
                </a:lnTo>
                <a:cubicBezTo>
                  <a:pt x="4798" y="4779"/>
                  <a:pt x="4799" y="4778"/>
                  <a:pt x="4799" y="4777"/>
                </a:cubicBezTo>
                <a:lnTo>
                  <a:pt x="4801" y="4769"/>
                </a:lnTo>
                <a:lnTo>
                  <a:pt x="4818" y="4768"/>
                </a:lnTo>
                <a:cubicBezTo>
                  <a:pt x="4821" y="4767"/>
                  <a:pt x="4823" y="4766"/>
                  <a:pt x="4825" y="4764"/>
                </a:cubicBezTo>
                <a:cubicBezTo>
                  <a:pt x="4826" y="4761"/>
                  <a:pt x="4827" y="4759"/>
                  <a:pt x="4828" y="4757"/>
                </a:cubicBezTo>
                <a:lnTo>
                  <a:pt x="4833" y="4758"/>
                </a:lnTo>
                <a:cubicBezTo>
                  <a:pt x="4837" y="4759"/>
                  <a:pt x="4841" y="4756"/>
                  <a:pt x="4842" y="4752"/>
                </a:cubicBezTo>
                <a:cubicBezTo>
                  <a:pt x="4842" y="4751"/>
                  <a:pt x="4843" y="4750"/>
                  <a:pt x="4842" y="4749"/>
                </a:cubicBezTo>
                <a:cubicBezTo>
                  <a:pt x="4842" y="4748"/>
                  <a:pt x="4843" y="4744"/>
                  <a:pt x="4845" y="4732"/>
                </a:cubicBezTo>
                <a:cubicBezTo>
                  <a:pt x="4846" y="4726"/>
                  <a:pt x="4848" y="4721"/>
                  <a:pt x="4849" y="4716"/>
                </a:cubicBezTo>
                <a:cubicBezTo>
                  <a:pt x="4851" y="4707"/>
                  <a:pt x="4853" y="4700"/>
                  <a:pt x="4854" y="4686"/>
                </a:cubicBezTo>
                <a:cubicBezTo>
                  <a:pt x="4854" y="4677"/>
                  <a:pt x="4854" y="4671"/>
                  <a:pt x="4853" y="4666"/>
                </a:cubicBezTo>
                <a:cubicBezTo>
                  <a:pt x="4853" y="4662"/>
                  <a:pt x="4852" y="4660"/>
                  <a:pt x="4853" y="4657"/>
                </a:cubicBezTo>
                <a:cubicBezTo>
                  <a:pt x="4853" y="4657"/>
                  <a:pt x="4853" y="4656"/>
                  <a:pt x="4854" y="4656"/>
                </a:cubicBezTo>
                <a:cubicBezTo>
                  <a:pt x="4854" y="4656"/>
                  <a:pt x="4854" y="4656"/>
                  <a:pt x="4854" y="4656"/>
                </a:cubicBezTo>
                <a:cubicBezTo>
                  <a:pt x="4856" y="4658"/>
                  <a:pt x="4858" y="4666"/>
                  <a:pt x="4859" y="4673"/>
                </a:cubicBezTo>
                <a:cubicBezTo>
                  <a:pt x="4860" y="4675"/>
                  <a:pt x="4860" y="4677"/>
                  <a:pt x="4862" y="4678"/>
                </a:cubicBezTo>
                <a:cubicBezTo>
                  <a:pt x="4865" y="4681"/>
                  <a:pt x="4871" y="4681"/>
                  <a:pt x="4874" y="4678"/>
                </a:cubicBezTo>
                <a:cubicBezTo>
                  <a:pt x="4876" y="4675"/>
                  <a:pt x="4877" y="4671"/>
                  <a:pt x="4877" y="4663"/>
                </a:cubicBezTo>
                <a:cubicBezTo>
                  <a:pt x="4877" y="4652"/>
                  <a:pt x="4876" y="4648"/>
                  <a:pt x="4869" y="4635"/>
                </a:cubicBezTo>
                <a:cubicBezTo>
                  <a:pt x="4870" y="4636"/>
                  <a:pt x="4871" y="4636"/>
                  <a:pt x="4872" y="4636"/>
                </a:cubicBezTo>
                <a:cubicBezTo>
                  <a:pt x="4881" y="4640"/>
                  <a:pt x="4887" y="4637"/>
                  <a:pt x="4889" y="4634"/>
                </a:cubicBezTo>
                <a:cubicBezTo>
                  <a:pt x="4893" y="4630"/>
                  <a:pt x="4893" y="4625"/>
                  <a:pt x="4893" y="4621"/>
                </a:cubicBezTo>
                <a:lnTo>
                  <a:pt x="4893" y="4618"/>
                </a:lnTo>
                <a:cubicBezTo>
                  <a:pt x="4893" y="4610"/>
                  <a:pt x="4888" y="4603"/>
                  <a:pt x="4884" y="4598"/>
                </a:cubicBezTo>
                <a:cubicBezTo>
                  <a:pt x="4890" y="4578"/>
                  <a:pt x="4898" y="4556"/>
                  <a:pt x="4905" y="4550"/>
                </a:cubicBezTo>
                <a:cubicBezTo>
                  <a:pt x="4908" y="4553"/>
                  <a:pt x="4914" y="4565"/>
                  <a:pt x="4921" y="4585"/>
                </a:cubicBezTo>
                <a:cubicBezTo>
                  <a:pt x="4921" y="4587"/>
                  <a:pt x="4922" y="4588"/>
                  <a:pt x="4922" y="4588"/>
                </a:cubicBezTo>
                <a:cubicBezTo>
                  <a:pt x="4923" y="4592"/>
                  <a:pt x="4928" y="4594"/>
                  <a:pt x="4932" y="4593"/>
                </a:cubicBezTo>
                <a:cubicBezTo>
                  <a:pt x="4936" y="4591"/>
                  <a:pt x="4938" y="4587"/>
                  <a:pt x="4937" y="4583"/>
                </a:cubicBezTo>
                <a:lnTo>
                  <a:pt x="4936" y="4580"/>
                </a:lnTo>
                <a:cubicBezTo>
                  <a:pt x="4936" y="4578"/>
                  <a:pt x="4935" y="4574"/>
                  <a:pt x="4934" y="4568"/>
                </a:cubicBezTo>
                <a:cubicBezTo>
                  <a:pt x="4932" y="4557"/>
                  <a:pt x="4919" y="4540"/>
                  <a:pt x="4912" y="4531"/>
                </a:cubicBezTo>
                <a:cubicBezTo>
                  <a:pt x="4912" y="4529"/>
                  <a:pt x="4913" y="4526"/>
                  <a:pt x="4914" y="4522"/>
                </a:cubicBezTo>
                <a:cubicBezTo>
                  <a:pt x="4917" y="4516"/>
                  <a:pt x="4921" y="4506"/>
                  <a:pt x="4912" y="4492"/>
                </a:cubicBezTo>
                <a:cubicBezTo>
                  <a:pt x="4909" y="4488"/>
                  <a:pt x="4910" y="4487"/>
                  <a:pt x="4910" y="4485"/>
                </a:cubicBezTo>
                <a:cubicBezTo>
                  <a:pt x="4911" y="4483"/>
                  <a:pt x="4911" y="4480"/>
                  <a:pt x="4911" y="4476"/>
                </a:cubicBezTo>
                <a:cubicBezTo>
                  <a:pt x="4910" y="4469"/>
                  <a:pt x="4906" y="4466"/>
                  <a:pt x="4904" y="4464"/>
                </a:cubicBezTo>
                <a:cubicBezTo>
                  <a:pt x="4903" y="4463"/>
                  <a:pt x="4903" y="4463"/>
                  <a:pt x="4902" y="4463"/>
                </a:cubicBezTo>
                <a:cubicBezTo>
                  <a:pt x="4902" y="4462"/>
                  <a:pt x="4903" y="4460"/>
                  <a:pt x="4904" y="4457"/>
                </a:cubicBezTo>
                <a:cubicBezTo>
                  <a:pt x="4908" y="4464"/>
                  <a:pt x="4918" y="4471"/>
                  <a:pt x="4926" y="4475"/>
                </a:cubicBezTo>
                <a:cubicBezTo>
                  <a:pt x="4929" y="4477"/>
                  <a:pt x="4933" y="4477"/>
                  <a:pt x="4936" y="4474"/>
                </a:cubicBezTo>
                <a:cubicBezTo>
                  <a:pt x="4938" y="4471"/>
                  <a:pt x="4939" y="4467"/>
                  <a:pt x="4936" y="4463"/>
                </a:cubicBezTo>
                <a:lnTo>
                  <a:pt x="4922" y="4443"/>
                </a:lnTo>
                <a:lnTo>
                  <a:pt x="4925" y="4440"/>
                </a:lnTo>
                <a:cubicBezTo>
                  <a:pt x="4926" y="4438"/>
                  <a:pt x="4930" y="4434"/>
                  <a:pt x="4929" y="4429"/>
                </a:cubicBezTo>
                <a:cubicBezTo>
                  <a:pt x="4929" y="4425"/>
                  <a:pt x="4925" y="4422"/>
                  <a:pt x="4923" y="4420"/>
                </a:cubicBezTo>
                <a:cubicBezTo>
                  <a:pt x="4922" y="4418"/>
                  <a:pt x="4922" y="4411"/>
                  <a:pt x="4923" y="4405"/>
                </a:cubicBezTo>
                <a:cubicBezTo>
                  <a:pt x="4927" y="4409"/>
                  <a:pt x="4932" y="4415"/>
                  <a:pt x="4935" y="4418"/>
                </a:cubicBezTo>
                <a:cubicBezTo>
                  <a:pt x="4941" y="4426"/>
                  <a:pt x="4944" y="4428"/>
                  <a:pt x="4945" y="4429"/>
                </a:cubicBezTo>
                <a:cubicBezTo>
                  <a:pt x="4949" y="4432"/>
                  <a:pt x="4956" y="4431"/>
                  <a:pt x="4958" y="4426"/>
                </a:cubicBezTo>
                <a:cubicBezTo>
                  <a:pt x="4960" y="4421"/>
                  <a:pt x="4960" y="4421"/>
                  <a:pt x="4938" y="4395"/>
                </a:cubicBezTo>
                <a:cubicBezTo>
                  <a:pt x="4934" y="4389"/>
                  <a:pt x="4929" y="4384"/>
                  <a:pt x="4927" y="4381"/>
                </a:cubicBezTo>
                <a:cubicBezTo>
                  <a:pt x="4927" y="4379"/>
                  <a:pt x="4929" y="4377"/>
                  <a:pt x="4930" y="4375"/>
                </a:cubicBezTo>
                <a:cubicBezTo>
                  <a:pt x="4930" y="4374"/>
                  <a:pt x="4931" y="4372"/>
                  <a:pt x="4932" y="4371"/>
                </a:cubicBezTo>
                <a:cubicBezTo>
                  <a:pt x="4942" y="4374"/>
                  <a:pt x="4968" y="4386"/>
                  <a:pt x="4989" y="4396"/>
                </a:cubicBezTo>
                <a:cubicBezTo>
                  <a:pt x="4993" y="4398"/>
                  <a:pt x="4998" y="4396"/>
                  <a:pt x="5000" y="4392"/>
                </a:cubicBezTo>
                <a:cubicBezTo>
                  <a:pt x="5002" y="4388"/>
                  <a:pt x="5000" y="4383"/>
                  <a:pt x="4996" y="4381"/>
                </a:cubicBezTo>
                <a:lnTo>
                  <a:pt x="4938" y="4352"/>
                </a:lnTo>
                <a:cubicBezTo>
                  <a:pt x="4936" y="4350"/>
                  <a:pt x="4935" y="4347"/>
                  <a:pt x="4935" y="4347"/>
                </a:cubicBezTo>
                <a:cubicBezTo>
                  <a:pt x="4937" y="4342"/>
                  <a:pt x="4935" y="4337"/>
                  <a:pt x="4934" y="4332"/>
                </a:cubicBezTo>
                <a:cubicBezTo>
                  <a:pt x="4934" y="4329"/>
                  <a:pt x="4933" y="4325"/>
                  <a:pt x="4933" y="4319"/>
                </a:cubicBezTo>
                <a:cubicBezTo>
                  <a:pt x="4932" y="4315"/>
                  <a:pt x="4933" y="4312"/>
                  <a:pt x="4933" y="4309"/>
                </a:cubicBezTo>
                <a:lnTo>
                  <a:pt x="4935" y="4310"/>
                </a:lnTo>
                <a:lnTo>
                  <a:pt x="4934" y="4317"/>
                </a:lnTo>
                <a:cubicBezTo>
                  <a:pt x="4933" y="4321"/>
                  <a:pt x="4936" y="4325"/>
                  <a:pt x="4940" y="4326"/>
                </a:cubicBezTo>
                <a:lnTo>
                  <a:pt x="4957" y="4331"/>
                </a:lnTo>
                <a:cubicBezTo>
                  <a:pt x="4959" y="4331"/>
                  <a:pt x="4962" y="4331"/>
                  <a:pt x="4964" y="4330"/>
                </a:cubicBezTo>
                <a:cubicBezTo>
                  <a:pt x="4965" y="4329"/>
                  <a:pt x="4967" y="4327"/>
                  <a:pt x="4967" y="4325"/>
                </a:cubicBezTo>
                <a:cubicBezTo>
                  <a:pt x="4969" y="4315"/>
                  <a:pt x="4973" y="4305"/>
                  <a:pt x="4974" y="4303"/>
                </a:cubicBezTo>
                <a:cubicBezTo>
                  <a:pt x="4981" y="4298"/>
                  <a:pt x="4983" y="4296"/>
                  <a:pt x="4988" y="4286"/>
                </a:cubicBezTo>
                <a:cubicBezTo>
                  <a:pt x="4997" y="4269"/>
                  <a:pt x="4986" y="4261"/>
                  <a:pt x="4976" y="4253"/>
                </a:cubicBezTo>
                <a:cubicBezTo>
                  <a:pt x="4974" y="4252"/>
                  <a:pt x="4973" y="4251"/>
                  <a:pt x="4973" y="4251"/>
                </a:cubicBezTo>
                <a:cubicBezTo>
                  <a:pt x="4973" y="4249"/>
                  <a:pt x="4973" y="4245"/>
                  <a:pt x="4972" y="4241"/>
                </a:cubicBezTo>
                <a:cubicBezTo>
                  <a:pt x="4972" y="4239"/>
                  <a:pt x="4975" y="4231"/>
                  <a:pt x="4979" y="4224"/>
                </a:cubicBezTo>
                <a:cubicBezTo>
                  <a:pt x="4984" y="4231"/>
                  <a:pt x="4992" y="4245"/>
                  <a:pt x="4995" y="4251"/>
                </a:cubicBezTo>
                <a:cubicBezTo>
                  <a:pt x="4997" y="4254"/>
                  <a:pt x="5001" y="4256"/>
                  <a:pt x="5005" y="4254"/>
                </a:cubicBezTo>
                <a:cubicBezTo>
                  <a:pt x="5009" y="4252"/>
                  <a:pt x="5011" y="4248"/>
                  <a:pt x="5010" y="4244"/>
                </a:cubicBezTo>
                <a:lnTo>
                  <a:pt x="4989" y="4180"/>
                </a:lnTo>
                <a:lnTo>
                  <a:pt x="5019" y="4223"/>
                </a:lnTo>
                <a:cubicBezTo>
                  <a:pt x="5022" y="4227"/>
                  <a:pt x="5026" y="4228"/>
                  <a:pt x="5030" y="4226"/>
                </a:cubicBezTo>
                <a:cubicBezTo>
                  <a:pt x="5034" y="4223"/>
                  <a:pt x="5035" y="4218"/>
                  <a:pt x="5033" y="4215"/>
                </a:cubicBezTo>
                <a:lnTo>
                  <a:pt x="5002" y="4162"/>
                </a:lnTo>
                <a:lnTo>
                  <a:pt x="5014" y="4167"/>
                </a:lnTo>
                <a:cubicBezTo>
                  <a:pt x="5017" y="4168"/>
                  <a:pt x="5020" y="4167"/>
                  <a:pt x="5023" y="4165"/>
                </a:cubicBezTo>
                <a:cubicBezTo>
                  <a:pt x="5025" y="4163"/>
                  <a:pt x="5026" y="4159"/>
                  <a:pt x="5025" y="4156"/>
                </a:cubicBezTo>
                <a:cubicBezTo>
                  <a:pt x="5025" y="4156"/>
                  <a:pt x="5022" y="4149"/>
                  <a:pt x="5020" y="4139"/>
                </a:cubicBezTo>
                <a:lnTo>
                  <a:pt x="5035" y="4140"/>
                </a:lnTo>
                <a:cubicBezTo>
                  <a:pt x="5039" y="4140"/>
                  <a:pt x="5042" y="4138"/>
                  <a:pt x="5043" y="4134"/>
                </a:cubicBezTo>
                <a:cubicBezTo>
                  <a:pt x="5045" y="4130"/>
                  <a:pt x="5043" y="4126"/>
                  <a:pt x="5039" y="4124"/>
                </a:cubicBezTo>
                <a:cubicBezTo>
                  <a:pt x="5028" y="4118"/>
                  <a:pt x="5014" y="4111"/>
                  <a:pt x="5009" y="4106"/>
                </a:cubicBezTo>
                <a:cubicBezTo>
                  <a:pt x="5013" y="4098"/>
                  <a:pt x="5012" y="4087"/>
                  <a:pt x="5011" y="4085"/>
                </a:cubicBezTo>
                <a:cubicBezTo>
                  <a:pt x="5010" y="4080"/>
                  <a:pt x="5008" y="4075"/>
                  <a:pt x="5005" y="4068"/>
                </a:cubicBezTo>
                <a:cubicBezTo>
                  <a:pt x="5004" y="4065"/>
                  <a:pt x="5004" y="4065"/>
                  <a:pt x="5004" y="4063"/>
                </a:cubicBezTo>
                <a:cubicBezTo>
                  <a:pt x="5004" y="4061"/>
                  <a:pt x="5004" y="4059"/>
                  <a:pt x="5004" y="4055"/>
                </a:cubicBezTo>
                <a:cubicBezTo>
                  <a:pt x="5003" y="4053"/>
                  <a:pt x="5003" y="4052"/>
                  <a:pt x="5003" y="4050"/>
                </a:cubicBezTo>
                <a:cubicBezTo>
                  <a:pt x="5002" y="4042"/>
                  <a:pt x="5001" y="4031"/>
                  <a:pt x="4992" y="4026"/>
                </a:cubicBezTo>
                <a:cubicBezTo>
                  <a:pt x="4991" y="4026"/>
                  <a:pt x="4990" y="4025"/>
                  <a:pt x="4990" y="4025"/>
                </a:cubicBezTo>
                <a:cubicBezTo>
                  <a:pt x="4989" y="4024"/>
                  <a:pt x="4990" y="4022"/>
                  <a:pt x="4990" y="4019"/>
                </a:cubicBezTo>
                <a:cubicBezTo>
                  <a:pt x="4991" y="4020"/>
                  <a:pt x="4993" y="4022"/>
                  <a:pt x="4994" y="4023"/>
                </a:cubicBezTo>
                <a:cubicBezTo>
                  <a:pt x="4999" y="4028"/>
                  <a:pt x="5012" y="4044"/>
                  <a:pt x="5017" y="4050"/>
                </a:cubicBezTo>
                <a:cubicBezTo>
                  <a:pt x="5019" y="4053"/>
                  <a:pt x="5024" y="4054"/>
                  <a:pt x="5027" y="4052"/>
                </a:cubicBezTo>
                <a:cubicBezTo>
                  <a:pt x="5030" y="4050"/>
                  <a:pt x="5032" y="4046"/>
                  <a:pt x="5031" y="4042"/>
                </a:cubicBezTo>
                <a:cubicBezTo>
                  <a:pt x="5031" y="4042"/>
                  <a:pt x="5025" y="4022"/>
                  <a:pt x="5017" y="4009"/>
                </a:cubicBezTo>
                <a:lnTo>
                  <a:pt x="5016" y="4008"/>
                </a:lnTo>
                <a:cubicBezTo>
                  <a:pt x="5018" y="4009"/>
                  <a:pt x="5020" y="4009"/>
                  <a:pt x="5022" y="4009"/>
                </a:cubicBezTo>
                <a:cubicBezTo>
                  <a:pt x="5024" y="4008"/>
                  <a:pt x="5025" y="4007"/>
                  <a:pt x="5026" y="4005"/>
                </a:cubicBezTo>
                <a:lnTo>
                  <a:pt x="5035" y="4017"/>
                </a:lnTo>
                <a:cubicBezTo>
                  <a:pt x="5037" y="4021"/>
                  <a:pt x="5042" y="4022"/>
                  <a:pt x="5046" y="4020"/>
                </a:cubicBezTo>
                <a:cubicBezTo>
                  <a:pt x="5049" y="4018"/>
                  <a:pt x="5051" y="4013"/>
                  <a:pt x="5049" y="4009"/>
                </a:cubicBezTo>
                <a:cubicBezTo>
                  <a:pt x="5049" y="4008"/>
                  <a:pt x="5037" y="3982"/>
                  <a:pt x="5021" y="3957"/>
                </a:cubicBezTo>
                <a:cubicBezTo>
                  <a:pt x="5014" y="3947"/>
                  <a:pt x="5011" y="3942"/>
                  <a:pt x="5013" y="3934"/>
                </a:cubicBezTo>
                <a:cubicBezTo>
                  <a:pt x="5014" y="3929"/>
                  <a:pt x="5015" y="3926"/>
                  <a:pt x="5015" y="3925"/>
                </a:cubicBezTo>
                <a:cubicBezTo>
                  <a:pt x="5016" y="3922"/>
                  <a:pt x="5018" y="3918"/>
                  <a:pt x="5016" y="3912"/>
                </a:cubicBezTo>
                <a:cubicBezTo>
                  <a:pt x="5015" y="3912"/>
                  <a:pt x="5014" y="3910"/>
                  <a:pt x="5013" y="3908"/>
                </a:cubicBezTo>
                <a:cubicBezTo>
                  <a:pt x="5011" y="3906"/>
                  <a:pt x="5008" y="3902"/>
                  <a:pt x="5006" y="3898"/>
                </a:cubicBezTo>
                <a:lnTo>
                  <a:pt x="5028" y="3928"/>
                </a:lnTo>
                <a:cubicBezTo>
                  <a:pt x="5030" y="3931"/>
                  <a:pt x="5035" y="3932"/>
                  <a:pt x="5039" y="3930"/>
                </a:cubicBezTo>
                <a:cubicBezTo>
                  <a:pt x="5042" y="3928"/>
                  <a:pt x="5044" y="3923"/>
                  <a:pt x="5042" y="3919"/>
                </a:cubicBezTo>
                <a:cubicBezTo>
                  <a:pt x="5042" y="3919"/>
                  <a:pt x="5032" y="3900"/>
                  <a:pt x="5025" y="3882"/>
                </a:cubicBezTo>
                <a:cubicBezTo>
                  <a:pt x="5021" y="3870"/>
                  <a:pt x="5014" y="3863"/>
                  <a:pt x="5009" y="3857"/>
                </a:cubicBezTo>
                <a:cubicBezTo>
                  <a:pt x="5007" y="3855"/>
                  <a:pt x="5004" y="3853"/>
                  <a:pt x="5004" y="3851"/>
                </a:cubicBezTo>
                <a:cubicBezTo>
                  <a:pt x="5004" y="3850"/>
                  <a:pt x="5004" y="3846"/>
                  <a:pt x="5004" y="3841"/>
                </a:cubicBezTo>
                <a:lnTo>
                  <a:pt x="5054" y="3886"/>
                </a:lnTo>
                <a:cubicBezTo>
                  <a:pt x="5058" y="3889"/>
                  <a:pt x="5063" y="3889"/>
                  <a:pt x="5066" y="3886"/>
                </a:cubicBezTo>
                <a:cubicBezTo>
                  <a:pt x="5066" y="3885"/>
                  <a:pt x="5067" y="3884"/>
                  <a:pt x="5067" y="3884"/>
                </a:cubicBezTo>
                <a:cubicBezTo>
                  <a:pt x="5067" y="3884"/>
                  <a:pt x="5067" y="3884"/>
                  <a:pt x="5068" y="3884"/>
                </a:cubicBezTo>
                <a:cubicBezTo>
                  <a:pt x="5072" y="3887"/>
                  <a:pt x="5078" y="3885"/>
                  <a:pt x="5080" y="3881"/>
                </a:cubicBezTo>
                <a:cubicBezTo>
                  <a:pt x="5083" y="3873"/>
                  <a:pt x="5062" y="3846"/>
                  <a:pt x="5050" y="3831"/>
                </a:cubicBezTo>
                <a:cubicBezTo>
                  <a:pt x="5051" y="3830"/>
                  <a:pt x="5053" y="3829"/>
                  <a:pt x="5054" y="3828"/>
                </a:cubicBezTo>
                <a:cubicBezTo>
                  <a:pt x="5055" y="3826"/>
                  <a:pt x="5055" y="3822"/>
                  <a:pt x="5054" y="3819"/>
                </a:cubicBezTo>
                <a:cubicBezTo>
                  <a:pt x="5054" y="3818"/>
                  <a:pt x="5053" y="3817"/>
                  <a:pt x="5053" y="3816"/>
                </a:cubicBezTo>
                <a:cubicBezTo>
                  <a:pt x="5064" y="3833"/>
                  <a:pt x="5078" y="3851"/>
                  <a:pt x="5079" y="3852"/>
                </a:cubicBezTo>
                <a:cubicBezTo>
                  <a:pt x="5081" y="3855"/>
                  <a:pt x="5085" y="3856"/>
                  <a:pt x="5088" y="3855"/>
                </a:cubicBezTo>
                <a:cubicBezTo>
                  <a:pt x="5091" y="3853"/>
                  <a:pt x="5094" y="3850"/>
                  <a:pt x="5093" y="3846"/>
                </a:cubicBezTo>
                <a:cubicBezTo>
                  <a:pt x="5093" y="3845"/>
                  <a:pt x="5092" y="3838"/>
                  <a:pt x="5082" y="3818"/>
                </a:cubicBezTo>
                <a:cubicBezTo>
                  <a:pt x="5075" y="3806"/>
                  <a:pt x="5064" y="3788"/>
                  <a:pt x="5053" y="3772"/>
                </a:cubicBezTo>
                <a:cubicBezTo>
                  <a:pt x="5054" y="3770"/>
                  <a:pt x="5055" y="3767"/>
                  <a:pt x="5054" y="3765"/>
                </a:cubicBezTo>
                <a:cubicBezTo>
                  <a:pt x="5054" y="3763"/>
                  <a:pt x="5044" y="3717"/>
                  <a:pt x="5031" y="3695"/>
                </a:cubicBezTo>
                <a:cubicBezTo>
                  <a:pt x="5023" y="3683"/>
                  <a:pt x="5016" y="3674"/>
                  <a:pt x="5010" y="3667"/>
                </a:cubicBezTo>
                <a:cubicBezTo>
                  <a:pt x="5006" y="3662"/>
                  <a:pt x="5003" y="3658"/>
                  <a:pt x="5002" y="3655"/>
                </a:cubicBezTo>
                <a:cubicBezTo>
                  <a:pt x="5001" y="3653"/>
                  <a:pt x="5001" y="3645"/>
                  <a:pt x="5003" y="3636"/>
                </a:cubicBezTo>
                <a:cubicBezTo>
                  <a:pt x="5004" y="3633"/>
                  <a:pt x="5004" y="3631"/>
                  <a:pt x="5005" y="3628"/>
                </a:cubicBezTo>
                <a:cubicBezTo>
                  <a:pt x="5007" y="3633"/>
                  <a:pt x="5009" y="3638"/>
                  <a:pt x="5011" y="3646"/>
                </a:cubicBezTo>
                <a:cubicBezTo>
                  <a:pt x="5020" y="3673"/>
                  <a:pt x="5032" y="3687"/>
                  <a:pt x="5033" y="3687"/>
                </a:cubicBezTo>
                <a:cubicBezTo>
                  <a:pt x="5035" y="3690"/>
                  <a:pt x="5040" y="3691"/>
                  <a:pt x="5043" y="3689"/>
                </a:cubicBezTo>
                <a:cubicBezTo>
                  <a:pt x="5046" y="3687"/>
                  <a:pt x="5048" y="3683"/>
                  <a:pt x="5047" y="3679"/>
                </a:cubicBezTo>
                <a:cubicBezTo>
                  <a:pt x="5046" y="3678"/>
                  <a:pt x="5039" y="3655"/>
                  <a:pt x="5028" y="3637"/>
                </a:cubicBezTo>
                <a:cubicBezTo>
                  <a:pt x="5023" y="3628"/>
                  <a:pt x="5020" y="3620"/>
                  <a:pt x="5019" y="3614"/>
                </a:cubicBezTo>
                <a:cubicBezTo>
                  <a:pt x="5017" y="3608"/>
                  <a:pt x="5016" y="3603"/>
                  <a:pt x="5012" y="3599"/>
                </a:cubicBezTo>
                <a:cubicBezTo>
                  <a:pt x="5009" y="3595"/>
                  <a:pt x="5007" y="3589"/>
                  <a:pt x="5005" y="3578"/>
                </a:cubicBezTo>
                <a:cubicBezTo>
                  <a:pt x="5005" y="3573"/>
                  <a:pt x="5013" y="3553"/>
                  <a:pt x="5018" y="3541"/>
                </a:cubicBezTo>
                <a:cubicBezTo>
                  <a:pt x="5022" y="3530"/>
                  <a:pt x="5027" y="3520"/>
                  <a:pt x="5028" y="3513"/>
                </a:cubicBezTo>
                <a:lnTo>
                  <a:pt x="5028" y="3513"/>
                </a:lnTo>
                <a:cubicBezTo>
                  <a:pt x="5028" y="3513"/>
                  <a:pt x="5028" y="3513"/>
                  <a:pt x="5028" y="3512"/>
                </a:cubicBezTo>
                <a:lnTo>
                  <a:pt x="5028" y="3512"/>
                </a:lnTo>
                <a:cubicBezTo>
                  <a:pt x="5029" y="3510"/>
                  <a:pt x="5028" y="3507"/>
                  <a:pt x="5026" y="3505"/>
                </a:cubicBezTo>
                <a:cubicBezTo>
                  <a:pt x="5025" y="3500"/>
                  <a:pt x="5022" y="3485"/>
                  <a:pt x="5025" y="3467"/>
                </a:cubicBezTo>
                <a:cubicBezTo>
                  <a:pt x="5025" y="3459"/>
                  <a:pt x="5022" y="3450"/>
                  <a:pt x="5019" y="3440"/>
                </a:cubicBezTo>
                <a:cubicBezTo>
                  <a:pt x="5017" y="3435"/>
                  <a:pt x="5015" y="3430"/>
                  <a:pt x="5014" y="3424"/>
                </a:cubicBezTo>
                <a:cubicBezTo>
                  <a:pt x="5013" y="3417"/>
                  <a:pt x="5014" y="3412"/>
                  <a:pt x="5014" y="3407"/>
                </a:cubicBezTo>
                <a:cubicBezTo>
                  <a:pt x="5015" y="3402"/>
                  <a:pt x="5016" y="3396"/>
                  <a:pt x="5015" y="3391"/>
                </a:cubicBezTo>
                <a:cubicBezTo>
                  <a:pt x="5015" y="3388"/>
                  <a:pt x="5014" y="3385"/>
                  <a:pt x="5013" y="3381"/>
                </a:cubicBezTo>
                <a:cubicBezTo>
                  <a:pt x="5011" y="3372"/>
                  <a:pt x="5008" y="3357"/>
                  <a:pt x="5009" y="3352"/>
                </a:cubicBezTo>
                <a:cubicBezTo>
                  <a:pt x="5011" y="3344"/>
                  <a:pt x="5010" y="3339"/>
                  <a:pt x="5008" y="3329"/>
                </a:cubicBezTo>
                <a:cubicBezTo>
                  <a:pt x="5007" y="3325"/>
                  <a:pt x="5006" y="3320"/>
                  <a:pt x="5004" y="3313"/>
                </a:cubicBezTo>
                <a:cubicBezTo>
                  <a:pt x="5003" y="3304"/>
                  <a:pt x="5000" y="3295"/>
                  <a:pt x="4998" y="3287"/>
                </a:cubicBezTo>
                <a:cubicBezTo>
                  <a:pt x="4998" y="3287"/>
                  <a:pt x="4997" y="3286"/>
                  <a:pt x="4997" y="3286"/>
                </a:cubicBezTo>
                <a:cubicBezTo>
                  <a:pt x="5006" y="3293"/>
                  <a:pt x="5019" y="3304"/>
                  <a:pt x="5031" y="3314"/>
                </a:cubicBezTo>
                <a:cubicBezTo>
                  <a:pt x="5034" y="3317"/>
                  <a:pt x="5039" y="3317"/>
                  <a:pt x="5042" y="3313"/>
                </a:cubicBezTo>
                <a:cubicBezTo>
                  <a:pt x="5045" y="3310"/>
                  <a:pt x="5045" y="3305"/>
                  <a:pt x="5042" y="3302"/>
                </a:cubicBezTo>
                <a:cubicBezTo>
                  <a:pt x="5042" y="3302"/>
                  <a:pt x="5007" y="3264"/>
                  <a:pt x="4994" y="3251"/>
                </a:cubicBezTo>
                <a:cubicBezTo>
                  <a:pt x="4988" y="3244"/>
                  <a:pt x="4985" y="3233"/>
                  <a:pt x="4982" y="3223"/>
                </a:cubicBezTo>
                <a:cubicBezTo>
                  <a:pt x="4981" y="3217"/>
                  <a:pt x="4979" y="3211"/>
                  <a:pt x="4977" y="3206"/>
                </a:cubicBezTo>
                <a:cubicBezTo>
                  <a:pt x="4977" y="3205"/>
                  <a:pt x="4976" y="3204"/>
                  <a:pt x="4976" y="3204"/>
                </a:cubicBezTo>
                <a:cubicBezTo>
                  <a:pt x="4976" y="3204"/>
                  <a:pt x="4976" y="3204"/>
                  <a:pt x="4976" y="3204"/>
                </a:cubicBezTo>
                <a:cubicBezTo>
                  <a:pt x="4981" y="3208"/>
                  <a:pt x="5000" y="3240"/>
                  <a:pt x="5013" y="3267"/>
                </a:cubicBezTo>
                <a:cubicBezTo>
                  <a:pt x="5015" y="3271"/>
                  <a:pt x="5020" y="3273"/>
                  <a:pt x="5024" y="3271"/>
                </a:cubicBezTo>
                <a:cubicBezTo>
                  <a:pt x="5028" y="3269"/>
                  <a:pt x="5030" y="3265"/>
                  <a:pt x="5028" y="3261"/>
                </a:cubicBezTo>
                <a:cubicBezTo>
                  <a:pt x="4999" y="3192"/>
                  <a:pt x="4996" y="3189"/>
                  <a:pt x="4995" y="3189"/>
                </a:cubicBezTo>
                <a:cubicBezTo>
                  <a:pt x="4995" y="3187"/>
                  <a:pt x="4996" y="3181"/>
                  <a:pt x="4996" y="3177"/>
                </a:cubicBezTo>
                <a:cubicBezTo>
                  <a:pt x="4997" y="3174"/>
                  <a:pt x="4999" y="3168"/>
                  <a:pt x="5000" y="3163"/>
                </a:cubicBezTo>
                <a:cubicBezTo>
                  <a:pt x="5003" y="3167"/>
                  <a:pt x="5005" y="3175"/>
                  <a:pt x="5007" y="3180"/>
                </a:cubicBezTo>
                <a:cubicBezTo>
                  <a:pt x="5011" y="3189"/>
                  <a:pt x="5012" y="3193"/>
                  <a:pt x="5014" y="3196"/>
                </a:cubicBezTo>
                <a:cubicBezTo>
                  <a:pt x="5017" y="3200"/>
                  <a:pt x="5023" y="3200"/>
                  <a:pt x="5027" y="3197"/>
                </a:cubicBezTo>
                <a:cubicBezTo>
                  <a:pt x="5028" y="3199"/>
                  <a:pt x="5030" y="3200"/>
                  <a:pt x="5031" y="3200"/>
                </a:cubicBezTo>
                <a:cubicBezTo>
                  <a:pt x="5036" y="3201"/>
                  <a:pt x="5039" y="3199"/>
                  <a:pt x="5041" y="3195"/>
                </a:cubicBezTo>
                <a:lnTo>
                  <a:pt x="5049" y="3171"/>
                </a:lnTo>
                <a:cubicBezTo>
                  <a:pt x="5051" y="3179"/>
                  <a:pt x="5053" y="3183"/>
                  <a:pt x="5056" y="3185"/>
                </a:cubicBezTo>
                <a:cubicBezTo>
                  <a:pt x="5060" y="3188"/>
                  <a:pt x="5065" y="3187"/>
                  <a:pt x="5067" y="3184"/>
                </a:cubicBezTo>
                <a:cubicBezTo>
                  <a:pt x="5066" y="3190"/>
                  <a:pt x="5065" y="3197"/>
                  <a:pt x="5063" y="3206"/>
                </a:cubicBezTo>
                <a:cubicBezTo>
                  <a:pt x="5061" y="3212"/>
                  <a:pt x="5061" y="3215"/>
                  <a:pt x="5063" y="3218"/>
                </a:cubicBezTo>
                <a:cubicBezTo>
                  <a:pt x="5067" y="3222"/>
                  <a:pt x="5075" y="3221"/>
                  <a:pt x="5077" y="3215"/>
                </a:cubicBezTo>
                <a:cubicBezTo>
                  <a:pt x="5078" y="3213"/>
                  <a:pt x="5080" y="3206"/>
                  <a:pt x="5082" y="3198"/>
                </a:cubicBezTo>
                <a:cubicBezTo>
                  <a:pt x="5084" y="3189"/>
                  <a:pt x="5087" y="3180"/>
                  <a:pt x="5088" y="3176"/>
                </a:cubicBezTo>
                <a:cubicBezTo>
                  <a:pt x="5088" y="3176"/>
                  <a:pt x="5088" y="3175"/>
                  <a:pt x="5088" y="3175"/>
                </a:cubicBezTo>
                <a:cubicBezTo>
                  <a:pt x="5090" y="3178"/>
                  <a:pt x="5095" y="3185"/>
                  <a:pt x="5098" y="3190"/>
                </a:cubicBezTo>
                <a:cubicBezTo>
                  <a:pt x="5100" y="3194"/>
                  <a:pt x="5113" y="3222"/>
                  <a:pt x="5120" y="3239"/>
                </a:cubicBezTo>
                <a:cubicBezTo>
                  <a:pt x="5122" y="3243"/>
                  <a:pt x="5127" y="3244"/>
                  <a:pt x="5131" y="3243"/>
                </a:cubicBezTo>
                <a:cubicBezTo>
                  <a:pt x="5135" y="3241"/>
                  <a:pt x="5137" y="3236"/>
                  <a:pt x="5135" y="3232"/>
                </a:cubicBezTo>
                <a:cubicBezTo>
                  <a:pt x="5134" y="3229"/>
                  <a:pt x="5123" y="3202"/>
                  <a:pt x="5119" y="3195"/>
                </a:cubicBezTo>
                <a:cubicBezTo>
                  <a:pt x="5118" y="3192"/>
                  <a:pt x="5118" y="3192"/>
                  <a:pt x="5120" y="3188"/>
                </a:cubicBezTo>
                <a:lnTo>
                  <a:pt x="5121" y="3185"/>
                </a:lnTo>
                <a:cubicBezTo>
                  <a:pt x="5121" y="3184"/>
                  <a:pt x="5121" y="3183"/>
                  <a:pt x="5121" y="3183"/>
                </a:cubicBezTo>
                <a:cubicBezTo>
                  <a:pt x="5122" y="3183"/>
                  <a:pt x="5122" y="3184"/>
                  <a:pt x="5123" y="3185"/>
                </a:cubicBezTo>
                <a:lnTo>
                  <a:pt x="5123" y="3187"/>
                </a:lnTo>
                <a:cubicBezTo>
                  <a:pt x="5125" y="3191"/>
                  <a:pt x="5125" y="3192"/>
                  <a:pt x="5125" y="3198"/>
                </a:cubicBezTo>
                <a:cubicBezTo>
                  <a:pt x="5124" y="3208"/>
                  <a:pt x="5132" y="3215"/>
                  <a:pt x="5136" y="3218"/>
                </a:cubicBezTo>
                <a:cubicBezTo>
                  <a:pt x="5139" y="3219"/>
                  <a:pt x="5142" y="3219"/>
                  <a:pt x="5145" y="3217"/>
                </a:cubicBezTo>
                <a:cubicBezTo>
                  <a:pt x="5145" y="3217"/>
                  <a:pt x="5145" y="3217"/>
                  <a:pt x="5145" y="3217"/>
                </a:cubicBezTo>
                <a:cubicBezTo>
                  <a:pt x="5145" y="3218"/>
                  <a:pt x="5145" y="3219"/>
                  <a:pt x="5145" y="3219"/>
                </a:cubicBezTo>
                <a:cubicBezTo>
                  <a:pt x="5146" y="3228"/>
                  <a:pt x="5147" y="3235"/>
                  <a:pt x="5146" y="3244"/>
                </a:cubicBezTo>
                <a:cubicBezTo>
                  <a:pt x="5146" y="3259"/>
                  <a:pt x="5153" y="3310"/>
                  <a:pt x="5153" y="3312"/>
                </a:cubicBezTo>
                <a:cubicBezTo>
                  <a:pt x="5154" y="3316"/>
                  <a:pt x="5157" y="3319"/>
                  <a:pt x="5161" y="3319"/>
                </a:cubicBezTo>
                <a:cubicBezTo>
                  <a:pt x="5163" y="3319"/>
                  <a:pt x="5164" y="3319"/>
                  <a:pt x="5165" y="3318"/>
                </a:cubicBezTo>
                <a:cubicBezTo>
                  <a:pt x="5166" y="3334"/>
                  <a:pt x="5166" y="3352"/>
                  <a:pt x="5166" y="3370"/>
                </a:cubicBezTo>
                <a:cubicBezTo>
                  <a:pt x="5167" y="3374"/>
                  <a:pt x="5170" y="3378"/>
                  <a:pt x="5175" y="3378"/>
                </a:cubicBezTo>
                <a:cubicBezTo>
                  <a:pt x="5179" y="3378"/>
                  <a:pt x="5183" y="3374"/>
                  <a:pt x="5183" y="3370"/>
                </a:cubicBezTo>
                <a:cubicBezTo>
                  <a:pt x="5183" y="3352"/>
                  <a:pt x="5184" y="3264"/>
                  <a:pt x="5179" y="3248"/>
                </a:cubicBezTo>
                <a:cubicBezTo>
                  <a:pt x="5178" y="3244"/>
                  <a:pt x="5176" y="3240"/>
                  <a:pt x="5174" y="3235"/>
                </a:cubicBezTo>
                <a:cubicBezTo>
                  <a:pt x="5171" y="3228"/>
                  <a:pt x="5168" y="3220"/>
                  <a:pt x="5167" y="3214"/>
                </a:cubicBezTo>
                <a:cubicBezTo>
                  <a:pt x="5165" y="3208"/>
                  <a:pt x="5165" y="3200"/>
                  <a:pt x="5164" y="3194"/>
                </a:cubicBezTo>
                <a:cubicBezTo>
                  <a:pt x="5167" y="3195"/>
                  <a:pt x="5169" y="3195"/>
                  <a:pt x="5169" y="3195"/>
                </a:cubicBezTo>
                <a:cubicBezTo>
                  <a:pt x="5170" y="3197"/>
                  <a:pt x="5170" y="3201"/>
                  <a:pt x="5171" y="3207"/>
                </a:cubicBezTo>
                <a:cubicBezTo>
                  <a:pt x="5171" y="3212"/>
                  <a:pt x="5175" y="3219"/>
                  <a:pt x="5179" y="3219"/>
                </a:cubicBezTo>
                <a:cubicBezTo>
                  <a:pt x="5183" y="3219"/>
                  <a:pt x="5187" y="3214"/>
                  <a:pt x="5188" y="3210"/>
                </a:cubicBezTo>
                <a:lnTo>
                  <a:pt x="5188" y="3207"/>
                </a:lnTo>
                <a:cubicBezTo>
                  <a:pt x="5188" y="3206"/>
                  <a:pt x="5188" y="3205"/>
                  <a:pt x="5188" y="3204"/>
                </a:cubicBezTo>
                <a:cubicBezTo>
                  <a:pt x="5191" y="3210"/>
                  <a:pt x="5195" y="3227"/>
                  <a:pt x="5198" y="3257"/>
                </a:cubicBezTo>
                <a:cubicBezTo>
                  <a:pt x="5198" y="3261"/>
                  <a:pt x="5202" y="3265"/>
                  <a:pt x="5206" y="3264"/>
                </a:cubicBezTo>
                <a:cubicBezTo>
                  <a:pt x="5211" y="3264"/>
                  <a:pt x="5214" y="3260"/>
                  <a:pt x="5214" y="3255"/>
                </a:cubicBezTo>
                <a:lnTo>
                  <a:pt x="5214" y="3250"/>
                </a:lnTo>
                <a:cubicBezTo>
                  <a:pt x="5212" y="3227"/>
                  <a:pt x="5212" y="3219"/>
                  <a:pt x="5209" y="3214"/>
                </a:cubicBezTo>
                <a:cubicBezTo>
                  <a:pt x="5208" y="3212"/>
                  <a:pt x="5208" y="3209"/>
                  <a:pt x="5207" y="3206"/>
                </a:cubicBezTo>
                <a:cubicBezTo>
                  <a:pt x="5208" y="3207"/>
                  <a:pt x="5209" y="3208"/>
                  <a:pt x="5210" y="3208"/>
                </a:cubicBezTo>
                <a:lnTo>
                  <a:pt x="5212" y="3210"/>
                </a:lnTo>
                <a:cubicBezTo>
                  <a:pt x="5213" y="3211"/>
                  <a:pt x="5218" y="3217"/>
                  <a:pt x="5220" y="3223"/>
                </a:cubicBezTo>
                <a:cubicBezTo>
                  <a:pt x="5220" y="3224"/>
                  <a:pt x="5220" y="3226"/>
                  <a:pt x="5221" y="3228"/>
                </a:cubicBezTo>
                <a:lnTo>
                  <a:pt x="5221" y="3231"/>
                </a:lnTo>
                <a:cubicBezTo>
                  <a:pt x="5222" y="3235"/>
                  <a:pt x="5226" y="3238"/>
                  <a:pt x="5230" y="3237"/>
                </a:cubicBezTo>
                <a:cubicBezTo>
                  <a:pt x="5234" y="3236"/>
                  <a:pt x="5238" y="3233"/>
                  <a:pt x="5237" y="3228"/>
                </a:cubicBezTo>
                <a:cubicBezTo>
                  <a:pt x="5237" y="3225"/>
                  <a:pt x="5237" y="3222"/>
                  <a:pt x="5236" y="3219"/>
                </a:cubicBezTo>
                <a:cubicBezTo>
                  <a:pt x="5237" y="3220"/>
                  <a:pt x="5238" y="3220"/>
                  <a:pt x="5238" y="3220"/>
                </a:cubicBezTo>
                <a:cubicBezTo>
                  <a:pt x="5245" y="3225"/>
                  <a:pt x="5263" y="3268"/>
                  <a:pt x="5276" y="3304"/>
                </a:cubicBezTo>
                <a:cubicBezTo>
                  <a:pt x="5278" y="3308"/>
                  <a:pt x="5283" y="3310"/>
                  <a:pt x="5287" y="3309"/>
                </a:cubicBezTo>
                <a:cubicBezTo>
                  <a:pt x="5291" y="3307"/>
                  <a:pt x="5293" y="3303"/>
                  <a:pt x="5292" y="3299"/>
                </a:cubicBezTo>
                <a:cubicBezTo>
                  <a:pt x="5291" y="3297"/>
                  <a:pt x="5280" y="3266"/>
                  <a:pt x="5267" y="3238"/>
                </a:cubicBezTo>
                <a:cubicBezTo>
                  <a:pt x="5265" y="3233"/>
                  <a:pt x="5263" y="3229"/>
                  <a:pt x="5262" y="3226"/>
                </a:cubicBezTo>
                <a:cubicBezTo>
                  <a:pt x="5264" y="3227"/>
                  <a:pt x="5267" y="3228"/>
                  <a:pt x="5270" y="3230"/>
                </a:cubicBezTo>
                <a:cubicBezTo>
                  <a:pt x="5275" y="3232"/>
                  <a:pt x="5280" y="3237"/>
                  <a:pt x="5286" y="3242"/>
                </a:cubicBezTo>
                <a:cubicBezTo>
                  <a:pt x="5290" y="3246"/>
                  <a:pt x="5295" y="3250"/>
                  <a:pt x="5300" y="3253"/>
                </a:cubicBezTo>
                <a:cubicBezTo>
                  <a:pt x="5315" y="3263"/>
                  <a:pt x="5328" y="3267"/>
                  <a:pt x="5340" y="3271"/>
                </a:cubicBezTo>
                <a:cubicBezTo>
                  <a:pt x="5346" y="3273"/>
                  <a:pt x="5352" y="3275"/>
                  <a:pt x="5358" y="3278"/>
                </a:cubicBezTo>
                <a:cubicBezTo>
                  <a:pt x="5363" y="3281"/>
                  <a:pt x="5367" y="3282"/>
                  <a:pt x="5371" y="3282"/>
                </a:cubicBezTo>
                <a:cubicBezTo>
                  <a:pt x="5382" y="3282"/>
                  <a:pt x="5387" y="3273"/>
                  <a:pt x="5391" y="3267"/>
                </a:cubicBezTo>
                <a:cubicBezTo>
                  <a:pt x="5392" y="3265"/>
                  <a:pt x="5394" y="3263"/>
                  <a:pt x="5395" y="3261"/>
                </a:cubicBezTo>
                <a:cubicBezTo>
                  <a:pt x="5397" y="3262"/>
                  <a:pt x="5398" y="3263"/>
                  <a:pt x="5400" y="3263"/>
                </a:cubicBezTo>
                <a:cubicBezTo>
                  <a:pt x="5404" y="3265"/>
                  <a:pt x="5407" y="3268"/>
                  <a:pt x="5413" y="3273"/>
                </a:cubicBezTo>
                <a:lnTo>
                  <a:pt x="5419" y="3279"/>
                </a:lnTo>
                <a:cubicBezTo>
                  <a:pt x="5425" y="3285"/>
                  <a:pt x="5426" y="3286"/>
                  <a:pt x="5446" y="3295"/>
                </a:cubicBezTo>
                <a:cubicBezTo>
                  <a:pt x="5467" y="3304"/>
                  <a:pt x="5473" y="3313"/>
                  <a:pt x="5486" y="3333"/>
                </a:cubicBezTo>
                <a:cubicBezTo>
                  <a:pt x="5500" y="3354"/>
                  <a:pt x="5543" y="3420"/>
                  <a:pt x="5557" y="3447"/>
                </a:cubicBezTo>
                <a:cubicBezTo>
                  <a:pt x="5565" y="3462"/>
                  <a:pt x="5573" y="3474"/>
                  <a:pt x="5581" y="3488"/>
                </a:cubicBezTo>
                <a:cubicBezTo>
                  <a:pt x="5588" y="3500"/>
                  <a:pt x="5596" y="3513"/>
                  <a:pt x="5606" y="3531"/>
                </a:cubicBezTo>
                <a:cubicBezTo>
                  <a:pt x="5627" y="3567"/>
                  <a:pt x="5663" y="3637"/>
                  <a:pt x="5672" y="3655"/>
                </a:cubicBezTo>
                <a:cubicBezTo>
                  <a:pt x="5680" y="3673"/>
                  <a:pt x="5696" y="3699"/>
                  <a:pt x="5709" y="3711"/>
                </a:cubicBezTo>
                <a:cubicBezTo>
                  <a:pt x="5716" y="3717"/>
                  <a:pt x="5720" y="3720"/>
                  <a:pt x="5724" y="3721"/>
                </a:cubicBezTo>
                <a:cubicBezTo>
                  <a:pt x="5727" y="3723"/>
                  <a:pt x="5729" y="3724"/>
                  <a:pt x="5734" y="3728"/>
                </a:cubicBezTo>
                <a:cubicBezTo>
                  <a:pt x="5739" y="3734"/>
                  <a:pt x="5740" y="3735"/>
                  <a:pt x="5743" y="3739"/>
                </a:cubicBezTo>
                <a:cubicBezTo>
                  <a:pt x="5744" y="3741"/>
                  <a:pt x="5746" y="3744"/>
                  <a:pt x="5750" y="3750"/>
                </a:cubicBezTo>
                <a:cubicBezTo>
                  <a:pt x="5761" y="3763"/>
                  <a:pt x="5790" y="3803"/>
                  <a:pt x="5794" y="3808"/>
                </a:cubicBezTo>
                <a:cubicBezTo>
                  <a:pt x="5795" y="3811"/>
                  <a:pt x="5796" y="3812"/>
                  <a:pt x="5797" y="3813"/>
                </a:cubicBezTo>
                <a:cubicBezTo>
                  <a:pt x="5798" y="3815"/>
                  <a:pt x="5799" y="3817"/>
                  <a:pt x="5804" y="3826"/>
                </a:cubicBezTo>
                <a:cubicBezTo>
                  <a:pt x="5806" y="3831"/>
                  <a:pt x="5809" y="3836"/>
                  <a:pt x="5811" y="3841"/>
                </a:cubicBezTo>
                <a:cubicBezTo>
                  <a:pt x="5815" y="3851"/>
                  <a:pt x="5819" y="3860"/>
                  <a:pt x="5824" y="3866"/>
                </a:cubicBezTo>
                <a:cubicBezTo>
                  <a:pt x="5827" y="3869"/>
                  <a:pt x="5830" y="3870"/>
                  <a:pt x="5832" y="3871"/>
                </a:cubicBezTo>
                <a:cubicBezTo>
                  <a:pt x="5833" y="3872"/>
                  <a:pt x="5835" y="3873"/>
                  <a:pt x="5838" y="3883"/>
                </a:cubicBezTo>
                <a:cubicBezTo>
                  <a:pt x="5842" y="3898"/>
                  <a:pt x="5848" y="3909"/>
                  <a:pt x="5854" y="3918"/>
                </a:cubicBezTo>
                <a:cubicBezTo>
                  <a:pt x="5857" y="3922"/>
                  <a:pt x="5859" y="3926"/>
                  <a:pt x="5860" y="3929"/>
                </a:cubicBezTo>
                <a:cubicBezTo>
                  <a:pt x="5863" y="3938"/>
                  <a:pt x="5874" y="3960"/>
                  <a:pt x="5882" y="3979"/>
                </a:cubicBezTo>
                <a:cubicBezTo>
                  <a:pt x="5886" y="3986"/>
                  <a:pt x="5889" y="3992"/>
                  <a:pt x="5890" y="3995"/>
                </a:cubicBezTo>
                <a:cubicBezTo>
                  <a:pt x="5893" y="4001"/>
                  <a:pt x="5893" y="4008"/>
                  <a:pt x="5894" y="4015"/>
                </a:cubicBezTo>
                <a:cubicBezTo>
                  <a:pt x="5895" y="4023"/>
                  <a:pt x="5896" y="4031"/>
                  <a:pt x="5900" y="4038"/>
                </a:cubicBezTo>
                <a:cubicBezTo>
                  <a:pt x="5903" y="4042"/>
                  <a:pt x="5905" y="4043"/>
                  <a:pt x="5906" y="4045"/>
                </a:cubicBezTo>
                <a:cubicBezTo>
                  <a:pt x="5907" y="4046"/>
                  <a:pt x="5908" y="4047"/>
                  <a:pt x="5911" y="4051"/>
                </a:cubicBezTo>
                <a:cubicBezTo>
                  <a:pt x="5913" y="4056"/>
                  <a:pt x="5915" y="4063"/>
                  <a:pt x="5916" y="4070"/>
                </a:cubicBezTo>
                <a:cubicBezTo>
                  <a:pt x="5918" y="4078"/>
                  <a:pt x="5920" y="4084"/>
                  <a:pt x="5923" y="4087"/>
                </a:cubicBezTo>
                <a:cubicBezTo>
                  <a:pt x="5923" y="4088"/>
                  <a:pt x="5923" y="4088"/>
                  <a:pt x="5923" y="4089"/>
                </a:cubicBezTo>
                <a:cubicBezTo>
                  <a:pt x="5923" y="4091"/>
                  <a:pt x="5923" y="4092"/>
                  <a:pt x="5923" y="4093"/>
                </a:cubicBezTo>
                <a:cubicBezTo>
                  <a:pt x="5924" y="4100"/>
                  <a:pt x="5926" y="4104"/>
                  <a:pt x="5932" y="4106"/>
                </a:cubicBezTo>
                <a:cubicBezTo>
                  <a:pt x="5935" y="4110"/>
                  <a:pt x="5936" y="4114"/>
                  <a:pt x="5935" y="4120"/>
                </a:cubicBezTo>
                <a:cubicBezTo>
                  <a:pt x="5933" y="4131"/>
                  <a:pt x="5936" y="4134"/>
                  <a:pt x="5946" y="4142"/>
                </a:cubicBezTo>
                <a:cubicBezTo>
                  <a:pt x="5951" y="4147"/>
                  <a:pt x="5956" y="4170"/>
                  <a:pt x="5957" y="4189"/>
                </a:cubicBezTo>
                <a:cubicBezTo>
                  <a:pt x="5958" y="4195"/>
                  <a:pt x="5948" y="4223"/>
                  <a:pt x="5939" y="4245"/>
                </a:cubicBezTo>
                <a:cubicBezTo>
                  <a:pt x="5938" y="4249"/>
                  <a:pt x="5939" y="4254"/>
                  <a:pt x="5944" y="4256"/>
                </a:cubicBezTo>
                <a:cubicBezTo>
                  <a:pt x="5947" y="4257"/>
                  <a:pt x="5952" y="4256"/>
                  <a:pt x="5954" y="4252"/>
                </a:cubicBezTo>
                <a:cubicBezTo>
                  <a:pt x="5955" y="4249"/>
                  <a:pt x="5962" y="4235"/>
                  <a:pt x="5968" y="4222"/>
                </a:cubicBezTo>
                <a:cubicBezTo>
                  <a:pt x="5969" y="4223"/>
                  <a:pt x="5972" y="4225"/>
                  <a:pt x="5976" y="4225"/>
                </a:cubicBezTo>
                <a:cubicBezTo>
                  <a:pt x="5976" y="4227"/>
                  <a:pt x="5977" y="4229"/>
                  <a:pt x="5977" y="4233"/>
                </a:cubicBezTo>
                <a:cubicBezTo>
                  <a:pt x="5978" y="4237"/>
                  <a:pt x="5975" y="4249"/>
                  <a:pt x="5968" y="4269"/>
                </a:cubicBezTo>
                <a:lnTo>
                  <a:pt x="5968" y="4269"/>
                </a:lnTo>
                <a:lnTo>
                  <a:pt x="5968" y="4269"/>
                </a:lnTo>
                <a:cubicBezTo>
                  <a:pt x="5966" y="4274"/>
                  <a:pt x="5968" y="4278"/>
                  <a:pt x="5972" y="4280"/>
                </a:cubicBezTo>
                <a:cubicBezTo>
                  <a:pt x="5977" y="4281"/>
                  <a:pt x="5981" y="4279"/>
                  <a:pt x="5983" y="4275"/>
                </a:cubicBezTo>
                <a:lnTo>
                  <a:pt x="5987" y="4264"/>
                </a:lnTo>
                <a:cubicBezTo>
                  <a:pt x="5988" y="4265"/>
                  <a:pt x="5988" y="4266"/>
                  <a:pt x="5989" y="4267"/>
                </a:cubicBezTo>
                <a:cubicBezTo>
                  <a:pt x="5990" y="4269"/>
                  <a:pt x="5991" y="4271"/>
                  <a:pt x="5993" y="4275"/>
                </a:cubicBezTo>
                <a:cubicBezTo>
                  <a:pt x="5994" y="4278"/>
                  <a:pt x="5994" y="4281"/>
                  <a:pt x="5994" y="4285"/>
                </a:cubicBezTo>
                <a:cubicBezTo>
                  <a:pt x="5994" y="4288"/>
                  <a:pt x="5994" y="4294"/>
                  <a:pt x="5997" y="4298"/>
                </a:cubicBezTo>
                <a:lnTo>
                  <a:pt x="5995" y="4314"/>
                </a:lnTo>
                <a:cubicBezTo>
                  <a:pt x="5994" y="4318"/>
                  <a:pt x="5996" y="4322"/>
                  <a:pt x="6000" y="4323"/>
                </a:cubicBezTo>
                <a:cubicBezTo>
                  <a:pt x="6004" y="4324"/>
                  <a:pt x="6007" y="4323"/>
                  <a:pt x="6009" y="4320"/>
                </a:cubicBezTo>
                <a:cubicBezTo>
                  <a:pt x="6010" y="4321"/>
                  <a:pt x="6010" y="4322"/>
                  <a:pt x="6010" y="4323"/>
                </a:cubicBezTo>
                <a:cubicBezTo>
                  <a:pt x="6013" y="4333"/>
                  <a:pt x="6014" y="4341"/>
                  <a:pt x="6015" y="4344"/>
                </a:cubicBezTo>
                <a:lnTo>
                  <a:pt x="6007" y="4372"/>
                </a:lnTo>
                <a:cubicBezTo>
                  <a:pt x="6006" y="4376"/>
                  <a:pt x="6008" y="4380"/>
                  <a:pt x="6012" y="4381"/>
                </a:cubicBezTo>
                <a:cubicBezTo>
                  <a:pt x="6016" y="4383"/>
                  <a:pt x="6020" y="4381"/>
                  <a:pt x="6022" y="4377"/>
                </a:cubicBezTo>
                <a:lnTo>
                  <a:pt x="6023" y="4375"/>
                </a:lnTo>
                <a:cubicBezTo>
                  <a:pt x="6024" y="4377"/>
                  <a:pt x="6025" y="4379"/>
                  <a:pt x="6026" y="4381"/>
                </a:cubicBezTo>
                <a:cubicBezTo>
                  <a:pt x="6028" y="4384"/>
                  <a:pt x="6030" y="4386"/>
                  <a:pt x="6030" y="4390"/>
                </a:cubicBezTo>
                <a:cubicBezTo>
                  <a:pt x="6032" y="4399"/>
                  <a:pt x="6040" y="4410"/>
                  <a:pt x="6045" y="4416"/>
                </a:cubicBezTo>
                <a:lnTo>
                  <a:pt x="6026" y="4466"/>
                </a:lnTo>
                <a:cubicBezTo>
                  <a:pt x="6024" y="4470"/>
                  <a:pt x="6026" y="4475"/>
                  <a:pt x="6030" y="4476"/>
                </a:cubicBezTo>
                <a:cubicBezTo>
                  <a:pt x="6034" y="4478"/>
                  <a:pt x="6038" y="4477"/>
                  <a:pt x="6040" y="4473"/>
                </a:cubicBezTo>
                <a:cubicBezTo>
                  <a:pt x="6042" y="4470"/>
                  <a:pt x="6048" y="4459"/>
                  <a:pt x="6053" y="4450"/>
                </a:cubicBezTo>
                <a:cubicBezTo>
                  <a:pt x="6053" y="4450"/>
                  <a:pt x="6053" y="4451"/>
                  <a:pt x="6053" y="4451"/>
                </a:cubicBezTo>
                <a:cubicBezTo>
                  <a:pt x="6054" y="4458"/>
                  <a:pt x="6056" y="4461"/>
                  <a:pt x="6058" y="4465"/>
                </a:cubicBezTo>
                <a:cubicBezTo>
                  <a:pt x="6055" y="4472"/>
                  <a:pt x="6058" y="4477"/>
                  <a:pt x="6060" y="4481"/>
                </a:cubicBezTo>
                <a:cubicBezTo>
                  <a:pt x="6060" y="4481"/>
                  <a:pt x="6060" y="4482"/>
                  <a:pt x="6059" y="4484"/>
                </a:cubicBezTo>
                <a:cubicBezTo>
                  <a:pt x="6056" y="4491"/>
                  <a:pt x="6053" y="4498"/>
                  <a:pt x="6055" y="4504"/>
                </a:cubicBezTo>
                <a:cubicBezTo>
                  <a:pt x="6058" y="4509"/>
                  <a:pt x="6063" y="4511"/>
                  <a:pt x="6064" y="4511"/>
                </a:cubicBezTo>
                <a:cubicBezTo>
                  <a:pt x="6072" y="4514"/>
                  <a:pt x="6077" y="4517"/>
                  <a:pt x="6073" y="4529"/>
                </a:cubicBezTo>
                <a:cubicBezTo>
                  <a:pt x="6066" y="4550"/>
                  <a:pt x="6059" y="4609"/>
                  <a:pt x="6059" y="4611"/>
                </a:cubicBezTo>
                <a:cubicBezTo>
                  <a:pt x="6059" y="4616"/>
                  <a:pt x="6062" y="4619"/>
                  <a:pt x="6066" y="4620"/>
                </a:cubicBezTo>
                <a:cubicBezTo>
                  <a:pt x="6071" y="4621"/>
                  <a:pt x="6074" y="4618"/>
                  <a:pt x="6075" y="4614"/>
                </a:cubicBezTo>
                <a:cubicBezTo>
                  <a:pt x="6075" y="4613"/>
                  <a:pt x="6077" y="4607"/>
                  <a:pt x="6080" y="4577"/>
                </a:cubicBezTo>
                <a:cubicBezTo>
                  <a:pt x="6080" y="4574"/>
                  <a:pt x="6081" y="4572"/>
                  <a:pt x="6081" y="4569"/>
                </a:cubicBezTo>
                <a:cubicBezTo>
                  <a:pt x="6083" y="4571"/>
                  <a:pt x="6085" y="4571"/>
                  <a:pt x="6087" y="4571"/>
                </a:cubicBezTo>
                <a:lnTo>
                  <a:pt x="6096" y="4570"/>
                </a:lnTo>
                <a:lnTo>
                  <a:pt x="6101" y="4606"/>
                </a:lnTo>
                <a:cubicBezTo>
                  <a:pt x="6102" y="4610"/>
                  <a:pt x="6105" y="4613"/>
                  <a:pt x="6109" y="4613"/>
                </a:cubicBezTo>
                <a:cubicBezTo>
                  <a:pt x="6111" y="4613"/>
                  <a:pt x="6112" y="4612"/>
                  <a:pt x="6113" y="4612"/>
                </a:cubicBezTo>
                <a:cubicBezTo>
                  <a:pt x="6111" y="4623"/>
                  <a:pt x="6109" y="4636"/>
                  <a:pt x="6108" y="4652"/>
                </a:cubicBezTo>
                <a:cubicBezTo>
                  <a:pt x="6108" y="4657"/>
                  <a:pt x="6111" y="4661"/>
                  <a:pt x="6115" y="4661"/>
                </a:cubicBezTo>
                <a:cubicBezTo>
                  <a:pt x="6120" y="4662"/>
                  <a:pt x="6124" y="4659"/>
                  <a:pt x="6124" y="4654"/>
                </a:cubicBezTo>
                <a:cubicBezTo>
                  <a:pt x="6127" y="4638"/>
                  <a:pt x="6135" y="4611"/>
                  <a:pt x="6140" y="4596"/>
                </a:cubicBezTo>
                <a:cubicBezTo>
                  <a:pt x="6143" y="4603"/>
                  <a:pt x="6148" y="4615"/>
                  <a:pt x="6150" y="4623"/>
                </a:cubicBezTo>
                <a:lnTo>
                  <a:pt x="6157" y="4653"/>
                </a:lnTo>
                <a:cubicBezTo>
                  <a:pt x="6158" y="4657"/>
                  <a:pt x="6163" y="4660"/>
                  <a:pt x="6167" y="4659"/>
                </a:cubicBezTo>
                <a:cubicBezTo>
                  <a:pt x="6171" y="4658"/>
                  <a:pt x="6174" y="4654"/>
                  <a:pt x="6173" y="4650"/>
                </a:cubicBezTo>
                <a:lnTo>
                  <a:pt x="6172" y="4639"/>
                </a:lnTo>
                <a:cubicBezTo>
                  <a:pt x="6172" y="4637"/>
                  <a:pt x="6171" y="4634"/>
                  <a:pt x="6171" y="4632"/>
                </a:cubicBezTo>
                <a:cubicBezTo>
                  <a:pt x="6173" y="4634"/>
                  <a:pt x="6176" y="4635"/>
                  <a:pt x="6179" y="4635"/>
                </a:cubicBezTo>
                <a:cubicBezTo>
                  <a:pt x="6180" y="4635"/>
                  <a:pt x="6182" y="4635"/>
                  <a:pt x="6185" y="4636"/>
                </a:cubicBezTo>
                <a:cubicBezTo>
                  <a:pt x="6191" y="4639"/>
                  <a:pt x="6191" y="4639"/>
                  <a:pt x="6194" y="4649"/>
                </a:cubicBezTo>
                <a:lnTo>
                  <a:pt x="6196" y="4654"/>
                </a:lnTo>
                <a:cubicBezTo>
                  <a:pt x="6199" y="4662"/>
                  <a:pt x="6202" y="4663"/>
                  <a:pt x="6211" y="4666"/>
                </a:cubicBezTo>
                <a:cubicBezTo>
                  <a:pt x="6214" y="4667"/>
                  <a:pt x="6215" y="4667"/>
                  <a:pt x="6214" y="4668"/>
                </a:cubicBezTo>
                <a:cubicBezTo>
                  <a:pt x="6215" y="4669"/>
                  <a:pt x="6215" y="4670"/>
                  <a:pt x="6215" y="4672"/>
                </a:cubicBezTo>
                <a:cubicBezTo>
                  <a:pt x="6217" y="4677"/>
                  <a:pt x="6219" y="4680"/>
                  <a:pt x="6223" y="4686"/>
                </a:cubicBezTo>
                <a:lnTo>
                  <a:pt x="6229" y="4693"/>
                </a:lnTo>
                <a:cubicBezTo>
                  <a:pt x="6235" y="4703"/>
                  <a:pt x="6249" y="4741"/>
                  <a:pt x="6252" y="4753"/>
                </a:cubicBezTo>
                <a:lnTo>
                  <a:pt x="6252" y="4753"/>
                </a:lnTo>
                <a:cubicBezTo>
                  <a:pt x="6250" y="4755"/>
                  <a:pt x="6246" y="4757"/>
                  <a:pt x="6242" y="4762"/>
                </a:cubicBezTo>
                <a:cubicBezTo>
                  <a:pt x="6236" y="4771"/>
                  <a:pt x="6215" y="4810"/>
                  <a:pt x="6213" y="4814"/>
                </a:cubicBezTo>
                <a:cubicBezTo>
                  <a:pt x="6211" y="4818"/>
                  <a:pt x="6212" y="4823"/>
                  <a:pt x="6216" y="4825"/>
                </a:cubicBezTo>
                <a:cubicBezTo>
                  <a:pt x="6220" y="4827"/>
                  <a:pt x="6225" y="4826"/>
                  <a:pt x="6227" y="4822"/>
                </a:cubicBezTo>
                <a:cubicBezTo>
                  <a:pt x="6238" y="4805"/>
                  <a:pt x="6252" y="4784"/>
                  <a:pt x="6255" y="4782"/>
                </a:cubicBezTo>
                <a:cubicBezTo>
                  <a:pt x="6256" y="4782"/>
                  <a:pt x="6259" y="4784"/>
                  <a:pt x="6260" y="4785"/>
                </a:cubicBezTo>
                <a:lnTo>
                  <a:pt x="6262" y="4786"/>
                </a:lnTo>
                <a:cubicBezTo>
                  <a:pt x="6262" y="4786"/>
                  <a:pt x="6263" y="4788"/>
                  <a:pt x="6261" y="4795"/>
                </a:cubicBezTo>
                <a:cubicBezTo>
                  <a:pt x="6259" y="4800"/>
                  <a:pt x="6258" y="4804"/>
                  <a:pt x="6257" y="4808"/>
                </a:cubicBezTo>
                <a:cubicBezTo>
                  <a:pt x="6256" y="4813"/>
                  <a:pt x="6255" y="4816"/>
                  <a:pt x="6253" y="4820"/>
                </a:cubicBezTo>
                <a:cubicBezTo>
                  <a:pt x="6250" y="4825"/>
                  <a:pt x="6245" y="4825"/>
                  <a:pt x="6245" y="4825"/>
                </a:cubicBezTo>
                <a:cubicBezTo>
                  <a:pt x="6241" y="4826"/>
                  <a:pt x="6238" y="4829"/>
                  <a:pt x="6238" y="4834"/>
                </a:cubicBezTo>
                <a:cubicBezTo>
                  <a:pt x="6238" y="4838"/>
                  <a:pt x="6242" y="4842"/>
                  <a:pt x="6247" y="4842"/>
                </a:cubicBezTo>
                <a:cubicBezTo>
                  <a:pt x="6248" y="4842"/>
                  <a:pt x="6249" y="4842"/>
                  <a:pt x="6250" y="4842"/>
                </a:cubicBezTo>
                <a:cubicBezTo>
                  <a:pt x="6250" y="4843"/>
                  <a:pt x="6250" y="4844"/>
                  <a:pt x="6250" y="4845"/>
                </a:cubicBezTo>
                <a:cubicBezTo>
                  <a:pt x="6250" y="4852"/>
                  <a:pt x="6249" y="4862"/>
                  <a:pt x="6253" y="4873"/>
                </a:cubicBezTo>
                <a:cubicBezTo>
                  <a:pt x="6258" y="4884"/>
                  <a:pt x="6277" y="4920"/>
                  <a:pt x="6293" y="4952"/>
                </a:cubicBezTo>
                <a:lnTo>
                  <a:pt x="6335" y="5035"/>
                </a:lnTo>
                <a:cubicBezTo>
                  <a:pt x="6331" y="5040"/>
                  <a:pt x="6325" y="5048"/>
                  <a:pt x="6323" y="5058"/>
                </a:cubicBezTo>
                <a:cubicBezTo>
                  <a:pt x="6323" y="5062"/>
                  <a:pt x="6322" y="5069"/>
                  <a:pt x="6322" y="5079"/>
                </a:cubicBezTo>
                <a:cubicBezTo>
                  <a:pt x="6322" y="5084"/>
                  <a:pt x="6326" y="5087"/>
                  <a:pt x="6330" y="5087"/>
                </a:cubicBezTo>
                <a:cubicBezTo>
                  <a:pt x="6334" y="5087"/>
                  <a:pt x="6338" y="5084"/>
                  <a:pt x="6339" y="5080"/>
                </a:cubicBezTo>
                <a:cubicBezTo>
                  <a:pt x="6339" y="5070"/>
                  <a:pt x="6342" y="5062"/>
                  <a:pt x="6344" y="5056"/>
                </a:cubicBezTo>
                <a:cubicBezTo>
                  <a:pt x="6344" y="5057"/>
                  <a:pt x="6344" y="5059"/>
                  <a:pt x="6345" y="5060"/>
                </a:cubicBezTo>
                <a:cubicBezTo>
                  <a:pt x="6345" y="5064"/>
                  <a:pt x="6344" y="5067"/>
                  <a:pt x="6342" y="5073"/>
                </a:cubicBezTo>
                <a:cubicBezTo>
                  <a:pt x="6338" y="5081"/>
                  <a:pt x="6334" y="5091"/>
                  <a:pt x="6337" y="5105"/>
                </a:cubicBezTo>
                <a:cubicBezTo>
                  <a:pt x="6342" y="5126"/>
                  <a:pt x="6344" y="5151"/>
                  <a:pt x="6344" y="5152"/>
                </a:cubicBezTo>
                <a:cubicBezTo>
                  <a:pt x="6344" y="5156"/>
                  <a:pt x="6348" y="5159"/>
                  <a:pt x="6352" y="5159"/>
                </a:cubicBezTo>
                <a:cubicBezTo>
                  <a:pt x="6356" y="5159"/>
                  <a:pt x="6359" y="5157"/>
                  <a:pt x="6360" y="5153"/>
                </a:cubicBezTo>
                <a:lnTo>
                  <a:pt x="6364" y="5135"/>
                </a:lnTo>
                <a:cubicBezTo>
                  <a:pt x="6366" y="5126"/>
                  <a:pt x="6361" y="5108"/>
                  <a:pt x="6358" y="5099"/>
                </a:cubicBezTo>
                <a:cubicBezTo>
                  <a:pt x="6358" y="5097"/>
                  <a:pt x="6358" y="5096"/>
                  <a:pt x="6357" y="5094"/>
                </a:cubicBezTo>
                <a:cubicBezTo>
                  <a:pt x="6357" y="5091"/>
                  <a:pt x="6356" y="5086"/>
                  <a:pt x="6355" y="5086"/>
                </a:cubicBezTo>
                <a:lnTo>
                  <a:pt x="6355" y="5086"/>
                </a:lnTo>
                <a:cubicBezTo>
                  <a:pt x="6356" y="5084"/>
                  <a:pt x="6357" y="5082"/>
                  <a:pt x="6358" y="5080"/>
                </a:cubicBezTo>
                <a:cubicBezTo>
                  <a:pt x="6383" y="5127"/>
                  <a:pt x="6408" y="5175"/>
                  <a:pt x="6409" y="5182"/>
                </a:cubicBezTo>
                <a:cubicBezTo>
                  <a:pt x="6410" y="5191"/>
                  <a:pt x="6406" y="5227"/>
                  <a:pt x="6402" y="5249"/>
                </a:cubicBezTo>
                <a:cubicBezTo>
                  <a:pt x="6402" y="5254"/>
                  <a:pt x="6404" y="5258"/>
                  <a:pt x="6409" y="5259"/>
                </a:cubicBezTo>
                <a:cubicBezTo>
                  <a:pt x="6413" y="5259"/>
                  <a:pt x="6417" y="5256"/>
                  <a:pt x="6418" y="5252"/>
                </a:cubicBezTo>
                <a:lnTo>
                  <a:pt x="6426" y="5212"/>
                </a:lnTo>
                <a:cubicBezTo>
                  <a:pt x="6426" y="5214"/>
                  <a:pt x="6427" y="5215"/>
                  <a:pt x="6428" y="5217"/>
                </a:cubicBezTo>
                <a:cubicBezTo>
                  <a:pt x="6437" y="5237"/>
                  <a:pt x="6459" y="5280"/>
                  <a:pt x="6465" y="5292"/>
                </a:cubicBezTo>
                <a:lnTo>
                  <a:pt x="6445" y="5360"/>
                </a:lnTo>
                <a:cubicBezTo>
                  <a:pt x="6444" y="5364"/>
                  <a:pt x="6446" y="5369"/>
                  <a:pt x="6451" y="5370"/>
                </a:cubicBezTo>
                <a:cubicBezTo>
                  <a:pt x="6455" y="5371"/>
                  <a:pt x="6459" y="5369"/>
                  <a:pt x="6461" y="5365"/>
                </a:cubicBezTo>
                <a:lnTo>
                  <a:pt x="6479" y="5318"/>
                </a:lnTo>
                <a:cubicBezTo>
                  <a:pt x="6491" y="5336"/>
                  <a:pt x="6504" y="5359"/>
                  <a:pt x="6506" y="5367"/>
                </a:cubicBezTo>
                <a:cubicBezTo>
                  <a:pt x="6507" y="5371"/>
                  <a:pt x="6505" y="5383"/>
                  <a:pt x="6497" y="5404"/>
                </a:cubicBezTo>
                <a:cubicBezTo>
                  <a:pt x="6495" y="5408"/>
                  <a:pt x="6497" y="5413"/>
                  <a:pt x="6501" y="5414"/>
                </a:cubicBezTo>
                <a:cubicBezTo>
                  <a:pt x="6505" y="5416"/>
                  <a:pt x="6510" y="5414"/>
                  <a:pt x="6512" y="5410"/>
                </a:cubicBezTo>
                <a:lnTo>
                  <a:pt x="6519" y="5393"/>
                </a:lnTo>
                <a:cubicBezTo>
                  <a:pt x="6526" y="5404"/>
                  <a:pt x="6537" y="5420"/>
                  <a:pt x="6554" y="5440"/>
                </a:cubicBezTo>
                <a:cubicBezTo>
                  <a:pt x="6573" y="5461"/>
                  <a:pt x="6596" y="5475"/>
                  <a:pt x="6609" y="5482"/>
                </a:cubicBezTo>
                <a:cubicBezTo>
                  <a:pt x="6613" y="5484"/>
                  <a:pt x="6615" y="5486"/>
                  <a:pt x="6616" y="5486"/>
                </a:cubicBezTo>
                <a:cubicBezTo>
                  <a:pt x="6616" y="5487"/>
                  <a:pt x="6620" y="5492"/>
                  <a:pt x="6622" y="5521"/>
                </a:cubicBezTo>
                <a:cubicBezTo>
                  <a:pt x="6622" y="5525"/>
                  <a:pt x="6626" y="5529"/>
                  <a:pt x="6631" y="5528"/>
                </a:cubicBezTo>
                <a:cubicBezTo>
                  <a:pt x="6635" y="5528"/>
                  <a:pt x="6639" y="5524"/>
                  <a:pt x="6638" y="5519"/>
                </a:cubicBezTo>
                <a:lnTo>
                  <a:pt x="6637" y="5498"/>
                </a:lnTo>
                <a:cubicBezTo>
                  <a:pt x="6637" y="5499"/>
                  <a:pt x="6638" y="5499"/>
                  <a:pt x="6639" y="5500"/>
                </a:cubicBezTo>
                <a:cubicBezTo>
                  <a:pt x="6645" y="5506"/>
                  <a:pt x="6644" y="5507"/>
                  <a:pt x="6642" y="5512"/>
                </a:cubicBezTo>
                <a:cubicBezTo>
                  <a:pt x="6641" y="5516"/>
                  <a:pt x="6639" y="5520"/>
                  <a:pt x="6638" y="5527"/>
                </a:cubicBezTo>
                <a:lnTo>
                  <a:pt x="6635" y="5581"/>
                </a:lnTo>
                <a:cubicBezTo>
                  <a:pt x="6635" y="5585"/>
                  <a:pt x="6638" y="5588"/>
                  <a:pt x="6641" y="5589"/>
                </a:cubicBezTo>
                <a:cubicBezTo>
                  <a:pt x="6645" y="5590"/>
                  <a:pt x="6649" y="5589"/>
                  <a:pt x="6651" y="5585"/>
                </a:cubicBezTo>
                <a:lnTo>
                  <a:pt x="6654" y="5580"/>
                </a:lnTo>
                <a:lnTo>
                  <a:pt x="6672" y="5610"/>
                </a:lnTo>
                <a:cubicBezTo>
                  <a:pt x="6691" y="5642"/>
                  <a:pt x="6736" y="5715"/>
                  <a:pt x="6783" y="5787"/>
                </a:cubicBezTo>
                <a:cubicBezTo>
                  <a:pt x="6791" y="5798"/>
                  <a:pt x="6798" y="5810"/>
                  <a:pt x="6806" y="5822"/>
                </a:cubicBezTo>
                <a:cubicBezTo>
                  <a:pt x="6823" y="5849"/>
                  <a:pt x="6842" y="5878"/>
                  <a:pt x="6864" y="5907"/>
                </a:cubicBezTo>
                <a:cubicBezTo>
                  <a:pt x="6892" y="5942"/>
                  <a:pt x="6928" y="5979"/>
                  <a:pt x="6955" y="5999"/>
                </a:cubicBezTo>
                <a:cubicBezTo>
                  <a:pt x="6994" y="6027"/>
                  <a:pt x="7020" y="6039"/>
                  <a:pt x="7054" y="6055"/>
                </a:cubicBezTo>
                <a:lnTo>
                  <a:pt x="7070" y="6063"/>
                </a:lnTo>
                <a:cubicBezTo>
                  <a:pt x="7077" y="6066"/>
                  <a:pt x="7081" y="6068"/>
                  <a:pt x="7086" y="6068"/>
                </a:cubicBezTo>
                <a:cubicBezTo>
                  <a:pt x="7091" y="6068"/>
                  <a:pt x="7094" y="6066"/>
                  <a:pt x="7098" y="6063"/>
                </a:cubicBezTo>
                <a:cubicBezTo>
                  <a:pt x="7102" y="6061"/>
                  <a:pt x="7104" y="6060"/>
                  <a:pt x="7106" y="6060"/>
                </a:cubicBezTo>
                <a:cubicBezTo>
                  <a:pt x="7108" y="6060"/>
                  <a:pt x="7112" y="6061"/>
                  <a:pt x="7116" y="6062"/>
                </a:cubicBezTo>
                <a:cubicBezTo>
                  <a:pt x="7120" y="6064"/>
                  <a:pt x="7122" y="6064"/>
                  <a:pt x="7123" y="6065"/>
                </a:cubicBezTo>
                <a:cubicBezTo>
                  <a:pt x="7124" y="6065"/>
                  <a:pt x="7124" y="6066"/>
                  <a:pt x="7125" y="6066"/>
                </a:cubicBezTo>
                <a:cubicBezTo>
                  <a:pt x="7128" y="6067"/>
                  <a:pt x="7131" y="6066"/>
                  <a:pt x="7133" y="6064"/>
                </a:cubicBezTo>
                <a:lnTo>
                  <a:pt x="7155" y="6043"/>
                </a:lnTo>
                <a:cubicBezTo>
                  <a:pt x="7161" y="6043"/>
                  <a:pt x="7167" y="6042"/>
                  <a:pt x="7173" y="6037"/>
                </a:cubicBezTo>
                <a:cubicBezTo>
                  <a:pt x="7179" y="6033"/>
                  <a:pt x="7180" y="6025"/>
                  <a:pt x="7181" y="6019"/>
                </a:cubicBezTo>
                <a:cubicBezTo>
                  <a:pt x="7181" y="6018"/>
                  <a:pt x="7181" y="6016"/>
                  <a:pt x="7181" y="6015"/>
                </a:cubicBezTo>
                <a:cubicBezTo>
                  <a:pt x="7183" y="6009"/>
                  <a:pt x="7177" y="6000"/>
                  <a:pt x="7172" y="5993"/>
                </a:cubicBezTo>
                <a:cubicBezTo>
                  <a:pt x="7171" y="5989"/>
                  <a:pt x="7170" y="5980"/>
                  <a:pt x="7168" y="5969"/>
                </a:cubicBezTo>
                <a:cubicBezTo>
                  <a:pt x="7166" y="5962"/>
                  <a:pt x="7170" y="5957"/>
                  <a:pt x="7173" y="5952"/>
                </a:cubicBezTo>
                <a:cubicBezTo>
                  <a:pt x="7175" y="5950"/>
                  <a:pt x="7176" y="5948"/>
                  <a:pt x="7177" y="5946"/>
                </a:cubicBezTo>
                <a:cubicBezTo>
                  <a:pt x="7181" y="5940"/>
                  <a:pt x="7179" y="5936"/>
                  <a:pt x="7178" y="5932"/>
                </a:cubicBezTo>
                <a:cubicBezTo>
                  <a:pt x="7177" y="5930"/>
                  <a:pt x="7177" y="5929"/>
                  <a:pt x="7177" y="5926"/>
                </a:cubicBezTo>
                <a:cubicBezTo>
                  <a:pt x="7178" y="5919"/>
                  <a:pt x="7184" y="5909"/>
                  <a:pt x="7186" y="5904"/>
                </a:cubicBezTo>
                <a:cubicBezTo>
                  <a:pt x="7186" y="5904"/>
                  <a:pt x="7187" y="5904"/>
                  <a:pt x="7187" y="5903"/>
                </a:cubicBezTo>
                <a:cubicBezTo>
                  <a:pt x="7188" y="5900"/>
                  <a:pt x="7188" y="5898"/>
                  <a:pt x="7186" y="5892"/>
                </a:cubicBezTo>
                <a:lnTo>
                  <a:pt x="7193" y="5893"/>
                </a:lnTo>
                <a:cubicBezTo>
                  <a:pt x="7197" y="5893"/>
                  <a:pt x="7200" y="5890"/>
                  <a:pt x="7201" y="5886"/>
                </a:cubicBezTo>
                <a:cubicBezTo>
                  <a:pt x="7202" y="5883"/>
                  <a:pt x="7200" y="5879"/>
                  <a:pt x="7197" y="5877"/>
                </a:cubicBezTo>
                <a:cubicBezTo>
                  <a:pt x="7197" y="5877"/>
                  <a:pt x="7171" y="5865"/>
                  <a:pt x="7162" y="5860"/>
                </a:cubicBezTo>
                <a:cubicBezTo>
                  <a:pt x="7159" y="5859"/>
                  <a:pt x="7156" y="5854"/>
                  <a:pt x="7154" y="5849"/>
                </a:cubicBezTo>
                <a:lnTo>
                  <a:pt x="7160" y="5850"/>
                </a:lnTo>
                <a:cubicBezTo>
                  <a:pt x="7163" y="5850"/>
                  <a:pt x="7167" y="5848"/>
                  <a:pt x="7168" y="5844"/>
                </a:cubicBezTo>
                <a:cubicBezTo>
                  <a:pt x="7170" y="5841"/>
                  <a:pt x="7168" y="5837"/>
                  <a:pt x="7165" y="5835"/>
                </a:cubicBezTo>
                <a:cubicBezTo>
                  <a:pt x="7165" y="5835"/>
                  <a:pt x="7161" y="5832"/>
                  <a:pt x="7154" y="5828"/>
                </a:cubicBezTo>
                <a:lnTo>
                  <a:pt x="7161" y="5822"/>
                </a:lnTo>
                <a:cubicBezTo>
                  <a:pt x="7162" y="5820"/>
                  <a:pt x="7163" y="5817"/>
                  <a:pt x="7163" y="5815"/>
                </a:cubicBezTo>
                <a:cubicBezTo>
                  <a:pt x="7163" y="5812"/>
                  <a:pt x="7161" y="5810"/>
                  <a:pt x="7159" y="5809"/>
                </a:cubicBezTo>
                <a:cubicBezTo>
                  <a:pt x="7159" y="5809"/>
                  <a:pt x="7153" y="5805"/>
                  <a:pt x="7146" y="5801"/>
                </a:cubicBezTo>
                <a:cubicBezTo>
                  <a:pt x="7141" y="5798"/>
                  <a:pt x="7136" y="5793"/>
                  <a:pt x="7127" y="5781"/>
                </a:cubicBezTo>
                <a:cubicBezTo>
                  <a:pt x="7122" y="5774"/>
                  <a:pt x="7118" y="5767"/>
                  <a:pt x="7114" y="5762"/>
                </a:cubicBezTo>
                <a:cubicBezTo>
                  <a:pt x="7111" y="5757"/>
                  <a:pt x="7108" y="5753"/>
                  <a:pt x="7106" y="5749"/>
                </a:cubicBezTo>
                <a:cubicBezTo>
                  <a:pt x="7101" y="5742"/>
                  <a:pt x="7100" y="5738"/>
                  <a:pt x="7100" y="5733"/>
                </a:cubicBezTo>
                <a:cubicBezTo>
                  <a:pt x="7099" y="5726"/>
                  <a:pt x="7094" y="5715"/>
                  <a:pt x="7093" y="5712"/>
                </a:cubicBezTo>
                <a:cubicBezTo>
                  <a:pt x="7092" y="5710"/>
                  <a:pt x="7090" y="5709"/>
                  <a:pt x="7088" y="5708"/>
                </a:cubicBezTo>
                <a:cubicBezTo>
                  <a:pt x="7084" y="5707"/>
                  <a:pt x="7076" y="5702"/>
                  <a:pt x="7076" y="5699"/>
                </a:cubicBezTo>
                <a:cubicBezTo>
                  <a:pt x="7074" y="5688"/>
                  <a:pt x="7072" y="5676"/>
                  <a:pt x="7070" y="5668"/>
                </a:cubicBezTo>
                <a:cubicBezTo>
                  <a:pt x="7068" y="5659"/>
                  <a:pt x="7061" y="5659"/>
                  <a:pt x="7059" y="5659"/>
                </a:cubicBezTo>
                <a:cubicBezTo>
                  <a:pt x="7056" y="5659"/>
                  <a:pt x="7053" y="5661"/>
                  <a:pt x="7050" y="5663"/>
                </a:cubicBezTo>
                <a:cubicBezTo>
                  <a:pt x="7045" y="5661"/>
                  <a:pt x="7038" y="5657"/>
                  <a:pt x="7030" y="5652"/>
                </a:cubicBezTo>
                <a:cubicBezTo>
                  <a:pt x="7029" y="5650"/>
                  <a:pt x="7029" y="5646"/>
                  <a:pt x="7028" y="5642"/>
                </a:cubicBezTo>
                <a:cubicBezTo>
                  <a:pt x="7030" y="5642"/>
                  <a:pt x="7031" y="5642"/>
                  <a:pt x="7032" y="5642"/>
                </a:cubicBezTo>
                <a:cubicBezTo>
                  <a:pt x="7035" y="5642"/>
                  <a:pt x="7039" y="5639"/>
                  <a:pt x="7040" y="5636"/>
                </a:cubicBezTo>
                <a:cubicBezTo>
                  <a:pt x="7041" y="5635"/>
                  <a:pt x="7041" y="5633"/>
                  <a:pt x="7041" y="5631"/>
                </a:cubicBezTo>
                <a:lnTo>
                  <a:pt x="7050" y="5632"/>
                </a:lnTo>
                <a:cubicBezTo>
                  <a:pt x="7054" y="5632"/>
                  <a:pt x="7058" y="5630"/>
                  <a:pt x="7059" y="5626"/>
                </a:cubicBezTo>
                <a:cubicBezTo>
                  <a:pt x="7060" y="5622"/>
                  <a:pt x="7057" y="5618"/>
                  <a:pt x="7053" y="5616"/>
                </a:cubicBezTo>
                <a:lnTo>
                  <a:pt x="7007" y="5602"/>
                </a:lnTo>
                <a:lnTo>
                  <a:pt x="7006" y="5588"/>
                </a:lnTo>
                <a:cubicBezTo>
                  <a:pt x="7005" y="5584"/>
                  <a:pt x="7003" y="5582"/>
                  <a:pt x="7000" y="5581"/>
                </a:cubicBezTo>
                <a:cubicBezTo>
                  <a:pt x="6998" y="5579"/>
                  <a:pt x="6994" y="5580"/>
                  <a:pt x="6992" y="5582"/>
                </a:cubicBezTo>
                <a:lnTo>
                  <a:pt x="6988" y="5585"/>
                </a:lnTo>
                <a:cubicBezTo>
                  <a:pt x="6986" y="5582"/>
                  <a:pt x="6982" y="5578"/>
                  <a:pt x="6978" y="5576"/>
                </a:cubicBezTo>
                <a:cubicBezTo>
                  <a:pt x="6977" y="5575"/>
                  <a:pt x="6977" y="5574"/>
                  <a:pt x="6976" y="5573"/>
                </a:cubicBezTo>
                <a:cubicBezTo>
                  <a:pt x="6977" y="5573"/>
                  <a:pt x="6978" y="5573"/>
                  <a:pt x="6979" y="5573"/>
                </a:cubicBezTo>
                <a:cubicBezTo>
                  <a:pt x="6991" y="5576"/>
                  <a:pt x="7019" y="5580"/>
                  <a:pt x="7029" y="5580"/>
                </a:cubicBezTo>
                <a:cubicBezTo>
                  <a:pt x="7030" y="5580"/>
                  <a:pt x="7031" y="5580"/>
                  <a:pt x="7031" y="5580"/>
                </a:cubicBezTo>
                <a:cubicBezTo>
                  <a:pt x="7035" y="5580"/>
                  <a:pt x="7040" y="5577"/>
                  <a:pt x="7040" y="5572"/>
                </a:cubicBezTo>
                <a:cubicBezTo>
                  <a:pt x="7041" y="5558"/>
                  <a:pt x="6981" y="5550"/>
                  <a:pt x="6980" y="5550"/>
                </a:cubicBezTo>
                <a:cubicBezTo>
                  <a:pt x="6978" y="5550"/>
                  <a:pt x="6968" y="5547"/>
                  <a:pt x="6950" y="5540"/>
                </a:cubicBezTo>
                <a:cubicBezTo>
                  <a:pt x="6949" y="5539"/>
                  <a:pt x="6947" y="5537"/>
                  <a:pt x="6945" y="5534"/>
                </a:cubicBezTo>
                <a:cubicBezTo>
                  <a:pt x="6955" y="5536"/>
                  <a:pt x="6970" y="5539"/>
                  <a:pt x="6980" y="5541"/>
                </a:cubicBezTo>
                <a:cubicBezTo>
                  <a:pt x="6984" y="5542"/>
                  <a:pt x="6988" y="5540"/>
                  <a:pt x="6989" y="5536"/>
                </a:cubicBezTo>
                <a:cubicBezTo>
                  <a:pt x="6991" y="5531"/>
                  <a:pt x="6988" y="5527"/>
                  <a:pt x="6984" y="5526"/>
                </a:cubicBezTo>
                <a:lnTo>
                  <a:pt x="6918" y="5504"/>
                </a:lnTo>
                <a:cubicBezTo>
                  <a:pt x="6917" y="5504"/>
                  <a:pt x="6917" y="5504"/>
                  <a:pt x="6916" y="5503"/>
                </a:cubicBezTo>
                <a:cubicBezTo>
                  <a:pt x="6916" y="5503"/>
                  <a:pt x="6916" y="5502"/>
                  <a:pt x="6917" y="5502"/>
                </a:cubicBezTo>
                <a:cubicBezTo>
                  <a:pt x="6917" y="5493"/>
                  <a:pt x="6911" y="5489"/>
                  <a:pt x="6908" y="5488"/>
                </a:cubicBezTo>
                <a:cubicBezTo>
                  <a:pt x="6905" y="5486"/>
                  <a:pt x="6905" y="5485"/>
                  <a:pt x="6904" y="5483"/>
                </a:cubicBezTo>
                <a:cubicBezTo>
                  <a:pt x="6904" y="5482"/>
                  <a:pt x="6904" y="5480"/>
                  <a:pt x="6903" y="5479"/>
                </a:cubicBezTo>
                <a:cubicBezTo>
                  <a:pt x="6902" y="5477"/>
                  <a:pt x="6902" y="5473"/>
                  <a:pt x="6902" y="5470"/>
                </a:cubicBezTo>
                <a:cubicBezTo>
                  <a:pt x="6902" y="5468"/>
                  <a:pt x="6901" y="5466"/>
                  <a:pt x="6901" y="5465"/>
                </a:cubicBezTo>
                <a:cubicBezTo>
                  <a:pt x="6902" y="5464"/>
                  <a:pt x="6904" y="5464"/>
                  <a:pt x="6906" y="5464"/>
                </a:cubicBezTo>
                <a:lnTo>
                  <a:pt x="6906" y="5464"/>
                </a:lnTo>
                <a:lnTo>
                  <a:pt x="6907" y="5464"/>
                </a:lnTo>
                <a:cubicBezTo>
                  <a:pt x="6911" y="5463"/>
                  <a:pt x="6915" y="5460"/>
                  <a:pt x="6914" y="5455"/>
                </a:cubicBezTo>
                <a:cubicBezTo>
                  <a:pt x="6914" y="5451"/>
                  <a:pt x="6911" y="5447"/>
                  <a:pt x="6906" y="5447"/>
                </a:cubicBezTo>
                <a:lnTo>
                  <a:pt x="6905" y="5447"/>
                </a:lnTo>
                <a:lnTo>
                  <a:pt x="6905" y="5447"/>
                </a:lnTo>
                <a:lnTo>
                  <a:pt x="6901" y="5447"/>
                </a:lnTo>
                <a:cubicBezTo>
                  <a:pt x="6898" y="5447"/>
                  <a:pt x="6894" y="5447"/>
                  <a:pt x="6889" y="5447"/>
                </a:cubicBezTo>
                <a:lnTo>
                  <a:pt x="6886" y="5447"/>
                </a:lnTo>
                <a:cubicBezTo>
                  <a:pt x="6884" y="5447"/>
                  <a:pt x="6882" y="5447"/>
                  <a:pt x="6879" y="5447"/>
                </a:cubicBezTo>
                <a:cubicBezTo>
                  <a:pt x="6878" y="5447"/>
                  <a:pt x="6878" y="5447"/>
                  <a:pt x="6873" y="5444"/>
                </a:cubicBezTo>
                <a:cubicBezTo>
                  <a:pt x="6867" y="5441"/>
                  <a:pt x="6864" y="5435"/>
                  <a:pt x="6862" y="5426"/>
                </a:cubicBezTo>
                <a:cubicBezTo>
                  <a:pt x="6861" y="5418"/>
                  <a:pt x="6862" y="5407"/>
                  <a:pt x="6866" y="5395"/>
                </a:cubicBezTo>
                <a:cubicBezTo>
                  <a:pt x="6870" y="5381"/>
                  <a:pt x="6871" y="5371"/>
                  <a:pt x="6866" y="5358"/>
                </a:cubicBezTo>
                <a:cubicBezTo>
                  <a:pt x="6864" y="5351"/>
                  <a:pt x="6863" y="5345"/>
                  <a:pt x="6862" y="5339"/>
                </a:cubicBezTo>
                <a:cubicBezTo>
                  <a:pt x="6867" y="5341"/>
                  <a:pt x="6873" y="5345"/>
                  <a:pt x="6879" y="5350"/>
                </a:cubicBezTo>
                <a:cubicBezTo>
                  <a:pt x="6882" y="5352"/>
                  <a:pt x="6887" y="5352"/>
                  <a:pt x="6890" y="5349"/>
                </a:cubicBezTo>
                <a:cubicBezTo>
                  <a:pt x="6893" y="5346"/>
                  <a:pt x="6893" y="5341"/>
                  <a:pt x="6890" y="5338"/>
                </a:cubicBezTo>
                <a:cubicBezTo>
                  <a:pt x="6890" y="5338"/>
                  <a:pt x="6887" y="5335"/>
                  <a:pt x="6878" y="5328"/>
                </a:cubicBezTo>
                <a:cubicBezTo>
                  <a:pt x="6875" y="5326"/>
                  <a:pt x="6871" y="5322"/>
                  <a:pt x="6866" y="5318"/>
                </a:cubicBezTo>
                <a:cubicBezTo>
                  <a:pt x="6857" y="5312"/>
                  <a:pt x="6849" y="5305"/>
                  <a:pt x="6843" y="5302"/>
                </a:cubicBezTo>
                <a:cubicBezTo>
                  <a:pt x="6842" y="5301"/>
                  <a:pt x="6842" y="5299"/>
                  <a:pt x="6841" y="5297"/>
                </a:cubicBezTo>
                <a:cubicBezTo>
                  <a:pt x="6842" y="5297"/>
                  <a:pt x="6843" y="5298"/>
                  <a:pt x="6844" y="5298"/>
                </a:cubicBezTo>
                <a:cubicBezTo>
                  <a:pt x="6853" y="5305"/>
                  <a:pt x="6857" y="5308"/>
                  <a:pt x="6863" y="5309"/>
                </a:cubicBezTo>
                <a:cubicBezTo>
                  <a:pt x="6866" y="5309"/>
                  <a:pt x="6870" y="5306"/>
                  <a:pt x="6871" y="5303"/>
                </a:cubicBezTo>
                <a:cubicBezTo>
                  <a:pt x="6874" y="5290"/>
                  <a:pt x="6834" y="5268"/>
                  <a:pt x="6834" y="5268"/>
                </a:cubicBezTo>
                <a:cubicBezTo>
                  <a:pt x="6833" y="5267"/>
                  <a:pt x="6831" y="5266"/>
                  <a:pt x="6830" y="5265"/>
                </a:cubicBezTo>
                <a:cubicBezTo>
                  <a:pt x="6835" y="5266"/>
                  <a:pt x="6841" y="5268"/>
                  <a:pt x="6846" y="5270"/>
                </a:cubicBezTo>
                <a:cubicBezTo>
                  <a:pt x="6850" y="5271"/>
                  <a:pt x="6855" y="5269"/>
                  <a:pt x="6856" y="5265"/>
                </a:cubicBezTo>
                <a:cubicBezTo>
                  <a:pt x="6858" y="5261"/>
                  <a:pt x="6856" y="5256"/>
                  <a:pt x="6851" y="5255"/>
                </a:cubicBezTo>
                <a:cubicBezTo>
                  <a:pt x="6847" y="5253"/>
                  <a:pt x="6825" y="5245"/>
                  <a:pt x="6818" y="5244"/>
                </a:cubicBezTo>
                <a:cubicBezTo>
                  <a:pt x="6816" y="5243"/>
                  <a:pt x="6808" y="5238"/>
                  <a:pt x="6801" y="5231"/>
                </a:cubicBezTo>
                <a:lnTo>
                  <a:pt x="6802" y="5213"/>
                </a:lnTo>
                <a:cubicBezTo>
                  <a:pt x="6802" y="5210"/>
                  <a:pt x="6802" y="5208"/>
                  <a:pt x="6800" y="5207"/>
                </a:cubicBezTo>
                <a:cubicBezTo>
                  <a:pt x="6808" y="5208"/>
                  <a:pt x="6815" y="5208"/>
                  <a:pt x="6816" y="5208"/>
                </a:cubicBezTo>
                <a:cubicBezTo>
                  <a:pt x="6820" y="5208"/>
                  <a:pt x="6823" y="5206"/>
                  <a:pt x="6824" y="5202"/>
                </a:cubicBezTo>
                <a:cubicBezTo>
                  <a:pt x="6825" y="5198"/>
                  <a:pt x="6823" y="5194"/>
                  <a:pt x="6819" y="5193"/>
                </a:cubicBezTo>
                <a:cubicBezTo>
                  <a:pt x="6804" y="5186"/>
                  <a:pt x="6777" y="5174"/>
                  <a:pt x="6773" y="5172"/>
                </a:cubicBezTo>
                <a:cubicBezTo>
                  <a:pt x="6771" y="5170"/>
                  <a:pt x="6769" y="5169"/>
                  <a:pt x="6768" y="5168"/>
                </a:cubicBezTo>
                <a:cubicBezTo>
                  <a:pt x="6763" y="5166"/>
                  <a:pt x="6760" y="5164"/>
                  <a:pt x="6758" y="5160"/>
                </a:cubicBezTo>
                <a:cubicBezTo>
                  <a:pt x="6768" y="5161"/>
                  <a:pt x="6785" y="5168"/>
                  <a:pt x="6795" y="5172"/>
                </a:cubicBezTo>
                <a:cubicBezTo>
                  <a:pt x="6799" y="5174"/>
                  <a:pt x="6804" y="5172"/>
                  <a:pt x="6806" y="5168"/>
                </a:cubicBezTo>
                <a:cubicBezTo>
                  <a:pt x="6807" y="5164"/>
                  <a:pt x="6806" y="5159"/>
                  <a:pt x="6802" y="5157"/>
                </a:cubicBezTo>
                <a:cubicBezTo>
                  <a:pt x="6800" y="5156"/>
                  <a:pt x="6752" y="5133"/>
                  <a:pt x="6738" y="5129"/>
                </a:cubicBezTo>
                <a:cubicBezTo>
                  <a:pt x="6734" y="5127"/>
                  <a:pt x="6734" y="5127"/>
                  <a:pt x="6734" y="5123"/>
                </a:cubicBezTo>
                <a:cubicBezTo>
                  <a:pt x="6734" y="5122"/>
                  <a:pt x="6734" y="5122"/>
                  <a:pt x="6734" y="5121"/>
                </a:cubicBezTo>
                <a:cubicBezTo>
                  <a:pt x="6739" y="5122"/>
                  <a:pt x="6748" y="5123"/>
                  <a:pt x="6758" y="5126"/>
                </a:cubicBezTo>
                <a:cubicBezTo>
                  <a:pt x="6763" y="5126"/>
                  <a:pt x="6767" y="5124"/>
                  <a:pt x="6768" y="5119"/>
                </a:cubicBezTo>
                <a:cubicBezTo>
                  <a:pt x="6769" y="5115"/>
                  <a:pt x="6767" y="5111"/>
                  <a:pt x="6762" y="5110"/>
                </a:cubicBezTo>
                <a:cubicBezTo>
                  <a:pt x="6732" y="5102"/>
                  <a:pt x="6724" y="5100"/>
                  <a:pt x="6721" y="5099"/>
                </a:cubicBezTo>
                <a:cubicBezTo>
                  <a:pt x="6720" y="5098"/>
                  <a:pt x="6718" y="5095"/>
                  <a:pt x="6717" y="5091"/>
                </a:cubicBezTo>
                <a:cubicBezTo>
                  <a:pt x="6724" y="5092"/>
                  <a:pt x="6734" y="5095"/>
                  <a:pt x="6742" y="5097"/>
                </a:cubicBezTo>
                <a:cubicBezTo>
                  <a:pt x="6752" y="5100"/>
                  <a:pt x="6755" y="5101"/>
                  <a:pt x="6758" y="5101"/>
                </a:cubicBezTo>
                <a:cubicBezTo>
                  <a:pt x="6762" y="5101"/>
                  <a:pt x="6766" y="5098"/>
                  <a:pt x="6767" y="5094"/>
                </a:cubicBezTo>
                <a:cubicBezTo>
                  <a:pt x="6768" y="5086"/>
                  <a:pt x="6768" y="5086"/>
                  <a:pt x="6729" y="5075"/>
                </a:cubicBezTo>
                <a:cubicBezTo>
                  <a:pt x="6724" y="5074"/>
                  <a:pt x="6719" y="5072"/>
                  <a:pt x="6715" y="5071"/>
                </a:cubicBezTo>
                <a:cubicBezTo>
                  <a:pt x="6716" y="5070"/>
                  <a:pt x="6717" y="5070"/>
                  <a:pt x="6717" y="5069"/>
                </a:cubicBezTo>
                <a:lnTo>
                  <a:pt x="6747" y="5074"/>
                </a:lnTo>
                <a:cubicBezTo>
                  <a:pt x="6751" y="5075"/>
                  <a:pt x="6755" y="5073"/>
                  <a:pt x="6757" y="5069"/>
                </a:cubicBezTo>
                <a:cubicBezTo>
                  <a:pt x="6758" y="5065"/>
                  <a:pt x="6756" y="5061"/>
                  <a:pt x="6753" y="5059"/>
                </a:cubicBezTo>
                <a:lnTo>
                  <a:pt x="6709" y="5036"/>
                </a:lnTo>
                <a:lnTo>
                  <a:pt x="6689" y="5024"/>
                </a:lnTo>
                <a:lnTo>
                  <a:pt x="6659" y="5010"/>
                </a:lnTo>
                <a:lnTo>
                  <a:pt x="6659" y="5003"/>
                </a:lnTo>
                <a:cubicBezTo>
                  <a:pt x="6658" y="5000"/>
                  <a:pt x="6656" y="4998"/>
                  <a:pt x="6654" y="4997"/>
                </a:cubicBezTo>
                <a:lnTo>
                  <a:pt x="6635" y="4988"/>
                </a:lnTo>
                <a:cubicBezTo>
                  <a:pt x="6645" y="4978"/>
                  <a:pt x="6646" y="4975"/>
                  <a:pt x="6646" y="4974"/>
                </a:cubicBezTo>
                <a:cubicBezTo>
                  <a:pt x="6647" y="4971"/>
                  <a:pt x="6647" y="4968"/>
                  <a:pt x="6645" y="4966"/>
                </a:cubicBezTo>
                <a:cubicBezTo>
                  <a:pt x="6644" y="4963"/>
                  <a:pt x="6639" y="4962"/>
                  <a:pt x="6637" y="4962"/>
                </a:cubicBezTo>
                <a:cubicBezTo>
                  <a:pt x="6636" y="4962"/>
                  <a:pt x="6635" y="4962"/>
                  <a:pt x="6633" y="4962"/>
                </a:cubicBezTo>
                <a:lnTo>
                  <a:pt x="6630" y="4951"/>
                </a:lnTo>
                <a:cubicBezTo>
                  <a:pt x="6630" y="4948"/>
                  <a:pt x="6628" y="4947"/>
                  <a:pt x="6626" y="4946"/>
                </a:cubicBezTo>
                <a:lnTo>
                  <a:pt x="6607" y="4936"/>
                </a:lnTo>
                <a:cubicBezTo>
                  <a:pt x="6606" y="4935"/>
                  <a:pt x="6606" y="4932"/>
                  <a:pt x="6607" y="4929"/>
                </a:cubicBezTo>
                <a:lnTo>
                  <a:pt x="6607" y="4927"/>
                </a:lnTo>
                <a:cubicBezTo>
                  <a:pt x="6609" y="4927"/>
                  <a:pt x="6612" y="4928"/>
                  <a:pt x="6616" y="4931"/>
                </a:cubicBezTo>
                <a:cubicBezTo>
                  <a:pt x="6624" y="4934"/>
                  <a:pt x="6633" y="4944"/>
                  <a:pt x="6642" y="4954"/>
                </a:cubicBezTo>
                <a:cubicBezTo>
                  <a:pt x="6649" y="4962"/>
                  <a:pt x="6657" y="4971"/>
                  <a:pt x="6667" y="4979"/>
                </a:cubicBezTo>
                <a:cubicBezTo>
                  <a:pt x="6680" y="4990"/>
                  <a:pt x="6686" y="4992"/>
                  <a:pt x="6690" y="4992"/>
                </a:cubicBezTo>
                <a:cubicBezTo>
                  <a:pt x="6694" y="4992"/>
                  <a:pt x="6698" y="4989"/>
                  <a:pt x="6699" y="4985"/>
                </a:cubicBezTo>
                <a:cubicBezTo>
                  <a:pt x="6700" y="4979"/>
                  <a:pt x="6696" y="4973"/>
                  <a:pt x="6690" y="4971"/>
                </a:cubicBezTo>
                <a:cubicBezTo>
                  <a:pt x="6686" y="4969"/>
                  <a:pt x="6678" y="4963"/>
                  <a:pt x="6675" y="4960"/>
                </a:cubicBezTo>
                <a:cubicBezTo>
                  <a:pt x="6673" y="4958"/>
                  <a:pt x="6670" y="4955"/>
                  <a:pt x="6665" y="4950"/>
                </a:cubicBezTo>
                <a:cubicBezTo>
                  <a:pt x="6658" y="4944"/>
                  <a:pt x="6653" y="4938"/>
                  <a:pt x="6650" y="4935"/>
                </a:cubicBezTo>
                <a:cubicBezTo>
                  <a:pt x="6651" y="4930"/>
                  <a:pt x="6649" y="4926"/>
                  <a:pt x="6644" y="4925"/>
                </a:cubicBezTo>
                <a:lnTo>
                  <a:pt x="6644" y="4925"/>
                </a:lnTo>
                <a:lnTo>
                  <a:pt x="6641" y="4924"/>
                </a:lnTo>
                <a:cubicBezTo>
                  <a:pt x="6639" y="4923"/>
                  <a:pt x="6638" y="4923"/>
                  <a:pt x="6633" y="4920"/>
                </a:cubicBezTo>
                <a:cubicBezTo>
                  <a:pt x="6626" y="4917"/>
                  <a:pt x="6616" y="4907"/>
                  <a:pt x="6607" y="4897"/>
                </a:cubicBezTo>
                <a:lnTo>
                  <a:pt x="6601" y="4892"/>
                </a:lnTo>
                <a:cubicBezTo>
                  <a:pt x="6591" y="4881"/>
                  <a:pt x="6588" y="4876"/>
                  <a:pt x="6579" y="4859"/>
                </a:cubicBezTo>
                <a:lnTo>
                  <a:pt x="6569" y="4840"/>
                </a:lnTo>
                <a:cubicBezTo>
                  <a:pt x="6567" y="4836"/>
                  <a:pt x="6563" y="4835"/>
                  <a:pt x="6559" y="4837"/>
                </a:cubicBezTo>
                <a:cubicBezTo>
                  <a:pt x="6555" y="4838"/>
                  <a:pt x="6553" y="4843"/>
                  <a:pt x="6555" y="4847"/>
                </a:cubicBezTo>
                <a:cubicBezTo>
                  <a:pt x="6557" y="4853"/>
                  <a:pt x="6558" y="4860"/>
                  <a:pt x="6559" y="4864"/>
                </a:cubicBezTo>
                <a:cubicBezTo>
                  <a:pt x="6558" y="4863"/>
                  <a:pt x="6557" y="4861"/>
                  <a:pt x="6556" y="4859"/>
                </a:cubicBezTo>
                <a:cubicBezTo>
                  <a:pt x="6553" y="4855"/>
                  <a:pt x="6550" y="4847"/>
                  <a:pt x="6545" y="4838"/>
                </a:cubicBezTo>
                <a:cubicBezTo>
                  <a:pt x="6535" y="4820"/>
                  <a:pt x="6522" y="4795"/>
                  <a:pt x="6509" y="4771"/>
                </a:cubicBezTo>
                <a:cubicBezTo>
                  <a:pt x="6500" y="4755"/>
                  <a:pt x="6495" y="4743"/>
                  <a:pt x="6490" y="4733"/>
                </a:cubicBezTo>
                <a:cubicBezTo>
                  <a:pt x="6484" y="4720"/>
                  <a:pt x="6479" y="4709"/>
                  <a:pt x="6470" y="4694"/>
                </a:cubicBezTo>
                <a:cubicBezTo>
                  <a:pt x="6457" y="4673"/>
                  <a:pt x="6445" y="4644"/>
                  <a:pt x="6438" y="4624"/>
                </a:cubicBezTo>
                <a:lnTo>
                  <a:pt x="6433" y="4613"/>
                </a:lnTo>
                <a:cubicBezTo>
                  <a:pt x="6430" y="4605"/>
                  <a:pt x="6426" y="4600"/>
                  <a:pt x="6424" y="4597"/>
                </a:cubicBezTo>
                <a:cubicBezTo>
                  <a:pt x="6421" y="4593"/>
                  <a:pt x="6420" y="4592"/>
                  <a:pt x="6421" y="4591"/>
                </a:cubicBezTo>
                <a:cubicBezTo>
                  <a:pt x="6421" y="4585"/>
                  <a:pt x="6419" y="4581"/>
                  <a:pt x="6418" y="4579"/>
                </a:cubicBezTo>
                <a:cubicBezTo>
                  <a:pt x="6417" y="4577"/>
                  <a:pt x="6417" y="4576"/>
                  <a:pt x="6417" y="4573"/>
                </a:cubicBezTo>
                <a:cubicBezTo>
                  <a:pt x="6416" y="4570"/>
                  <a:pt x="6417" y="4567"/>
                  <a:pt x="6418" y="4562"/>
                </a:cubicBezTo>
                <a:cubicBezTo>
                  <a:pt x="6419" y="4557"/>
                  <a:pt x="6421" y="4551"/>
                  <a:pt x="6421" y="4543"/>
                </a:cubicBezTo>
                <a:cubicBezTo>
                  <a:pt x="6422" y="4531"/>
                  <a:pt x="6421" y="4528"/>
                  <a:pt x="6419" y="4522"/>
                </a:cubicBezTo>
                <a:cubicBezTo>
                  <a:pt x="6418" y="4521"/>
                  <a:pt x="6418" y="4520"/>
                  <a:pt x="6416" y="4516"/>
                </a:cubicBezTo>
                <a:cubicBezTo>
                  <a:pt x="6412" y="4507"/>
                  <a:pt x="6407" y="4494"/>
                  <a:pt x="6403" y="4485"/>
                </a:cubicBezTo>
                <a:cubicBezTo>
                  <a:pt x="6402" y="4482"/>
                  <a:pt x="6402" y="4481"/>
                  <a:pt x="6401" y="4478"/>
                </a:cubicBezTo>
                <a:cubicBezTo>
                  <a:pt x="6401" y="4475"/>
                  <a:pt x="6401" y="4471"/>
                  <a:pt x="6398" y="4465"/>
                </a:cubicBezTo>
                <a:cubicBezTo>
                  <a:pt x="6397" y="4462"/>
                  <a:pt x="6397" y="4456"/>
                  <a:pt x="6398" y="4451"/>
                </a:cubicBezTo>
                <a:cubicBezTo>
                  <a:pt x="6402" y="4449"/>
                  <a:pt x="6409" y="4445"/>
                  <a:pt x="6411" y="4438"/>
                </a:cubicBezTo>
                <a:cubicBezTo>
                  <a:pt x="6414" y="4431"/>
                  <a:pt x="6413" y="4414"/>
                  <a:pt x="6412" y="4408"/>
                </a:cubicBezTo>
                <a:cubicBezTo>
                  <a:pt x="6411" y="4400"/>
                  <a:pt x="6405" y="4399"/>
                  <a:pt x="6403" y="4399"/>
                </a:cubicBezTo>
                <a:cubicBezTo>
                  <a:pt x="6395" y="4399"/>
                  <a:pt x="6395" y="4408"/>
                  <a:pt x="6394" y="4414"/>
                </a:cubicBezTo>
                <a:cubicBezTo>
                  <a:pt x="6394" y="4422"/>
                  <a:pt x="6392" y="4425"/>
                  <a:pt x="6393" y="4425"/>
                </a:cubicBezTo>
                <a:cubicBezTo>
                  <a:pt x="6392" y="4425"/>
                  <a:pt x="6391" y="4425"/>
                  <a:pt x="6389" y="4425"/>
                </a:cubicBezTo>
                <a:cubicBezTo>
                  <a:pt x="6389" y="4425"/>
                  <a:pt x="6389" y="4425"/>
                  <a:pt x="6388" y="4423"/>
                </a:cubicBezTo>
                <a:cubicBezTo>
                  <a:pt x="6388" y="4417"/>
                  <a:pt x="6386" y="4412"/>
                  <a:pt x="6385" y="4407"/>
                </a:cubicBezTo>
                <a:cubicBezTo>
                  <a:pt x="6383" y="4403"/>
                  <a:pt x="6382" y="4398"/>
                  <a:pt x="6382" y="4396"/>
                </a:cubicBezTo>
                <a:cubicBezTo>
                  <a:pt x="6384" y="4392"/>
                  <a:pt x="6389" y="4383"/>
                  <a:pt x="6391" y="4381"/>
                </a:cubicBezTo>
                <a:cubicBezTo>
                  <a:pt x="6393" y="4377"/>
                  <a:pt x="6393" y="4373"/>
                  <a:pt x="6390" y="4370"/>
                </a:cubicBezTo>
                <a:cubicBezTo>
                  <a:pt x="6387" y="4367"/>
                  <a:pt x="6382" y="4367"/>
                  <a:pt x="6379" y="4370"/>
                </a:cubicBezTo>
                <a:lnTo>
                  <a:pt x="6373" y="4375"/>
                </a:lnTo>
                <a:cubicBezTo>
                  <a:pt x="6372" y="4373"/>
                  <a:pt x="6371" y="4371"/>
                  <a:pt x="6370" y="4369"/>
                </a:cubicBezTo>
                <a:lnTo>
                  <a:pt x="6370" y="4366"/>
                </a:lnTo>
                <a:cubicBezTo>
                  <a:pt x="6371" y="4359"/>
                  <a:pt x="6371" y="4347"/>
                  <a:pt x="6363" y="4336"/>
                </a:cubicBezTo>
                <a:cubicBezTo>
                  <a:pt x="6357" y="4329"/>
                  <a:pt x="6356" y="4328"/>
                  <a:pt x="6352" y="4322"/>
                </a:cubicBezTo>
                <a:lnTo>
                  <a:pt x="6347" y="4315"/>
                </a:lnTo>
                <a:cubicBezTo>
                  <a:pt x="6344" y="4310"/>
                  <a:pt x="6345" y="4309"/>
                  <a:pt x="6347" y="4307"/>
                </a:cubicBezTo>
                <a:cubicBezTo>
                  <a:pt x="6348" y="4305"/>
                  <a:pt x="6350" y="4303"/>
                  <a:pt x="6351" y="4299"/>
                </a:cubicBezTo>
                <a:cubicBezTo>
                  <a:pt x="6353" y="4291"/>
                  <a:pt x="6347" y="4285"/>
                  <a:pt x="6338" y="4278"/>
                </a:cubicBezTo>
                <a:cubicBezTo>
                  <a:pt x="6335" y="4275"/>
                  <a:pt x="6333" y="4270"/>
                  <a:pt x="6332" y="4266"/>
                </a:cubicBezTo>
                <a:cubicBezTo>
                  <a:pt x="6343" y="4274"/>
                  <a:pt x="6365" y="4297"/>
                  <a:pt x="6383" y="4318"/>
                </a:cubicBezTo>
                <a:cubicBezTo>
                  <a:pt x="6386" y="4321"/>
                  <a:pt x="6391" y="4321"/>
                  <a:pt x="6395" y="4319"/>
                </a:cubicBezTo>
                <a:cubicBezTo>
                  <a:pt x="6398" y="4316"/>
                  <a:pt x="6398" y="4311"/>
                  <a:pt x="6396" y="4307"/>
                </a:cubicBezTo>
                <a:cubicBezTo>
                  <a:pt x="6381" y="4290"/>
                  <a:pt x="6347" y="4249"/>
                  <a:pt x="6336" y="4244"/>
                </a:cubicBezTo>
                <a:cubicBezTo>
                  <a:pt x="6332" y="4242"/>
                  <a:pt x="6329" y="4238"/>
                  <a:pt x="6326" y="4234"/>
                </a:cubicBezTo>
                <a:cubicBezTo>
                  <a:pt x="6324" y="4231"/>
                  <a:pt x="6322" y="4228"/>
                  <a:pt x="6320" y="4225"/>
                </a:cubicBezTo>
                <a:cubicBezTo>
                  <a:pt x="6314" y="4218"/>
                  <a:pt x="6312" y="4209"/>
                  <a:pt x="6314" y="4205"/>
                </a:cubicBezTo>
                <a:cubicBezTo>
                  <a:pt x="6318" y="4195"/>
                  <a:pt x="6315" y="4191"/>
                  <a:pt x="6307" y="4185"/>
                </a:cubicBezTo>
                <a:lnTo>
                  <a:pt x="6302" y="4182"/>
                </a:lnTo>
                <a:cubicBezTo>
                  <a:pt x="6297" y="4178"/>
                  <a:pt x="6297" y="4177"/>
                  <a:pt x="6297" y="4171"/>
                </a:cubicBezTo>
                <a:cubicBezTo>
                  <a:pt x="6297" y="4170"/>
                  <a:pt x="6297" y="4168"/>
                  <a:pt x="6297" y="4166"/>
                </a:cubicBezTo>
                <a:cubicBezTo>
                  <a:pt x="6297" y="4157"/>
                  <a:pt x="6291" y="4150"/>
                  <a:pt x="6285" y="4143"/>
                </a:cubicBezTo>
                <a:cubicBezTo>
                  <a:pt x="6283" y="4140"/>
                  <a:pt x="6281" y="4138"/>
                  <a:pt x="6280" y="4136"/>
                </a:cubicBezTo>
                <a:cubicBezTo>
                  <a:pt x="6275" y="4129"/>
                  <a:pt x="6273" y="4119"/>
                  <a:pt x="6273" y="4117"/>
                </a:cubicBezTo>
                <a:cubicBezTo>
                  <a:pt x="6276" y="4110"/>
                  <a:pt x="6272" y="4105"/>
                  <a:pt x="6270" y="4102"/>
                </a:cubicBezTo>
                <a:cubicBezTo>
                  <a:pt x="6268" y="4100"/>
                  <a:pt x="6267" y="4099"/>
                  <a:pt x="6265" y="4096"/>
                </a:cubicBezTo>
                <a:cubicBezTo>
                  <a:pt x="6261" y="4089"/>
                  <a:pt x="6253" y="4071"/>
                  <a:pt x="6250" y="4062"/>
                </a:cubicBezTo>
                <a:cubicBezTo>
                  <a:pt x="6259" y="4063"/>
                  <a:pt x="6272" y="4067"/>
                  <a:pt x="6280" y="4070"/>
                </a:cubicBezTo>
                <a:cubicBezTo>
                  <a:pt x="6285" y="4071"/>
                  <a:pt x="6289" y="4069"/>
                  <a:pt x="6291" y="4065"/>
                </a:cubicBezTo>
                <a:cubicBezTo>
                  <a:pt x="6292" y="4061"/>
                  <a:pt x="6290" y="4056"/>
                  <a:pt x="6286" y="4054"/>
                </a:cubicBezTo>
                <a:cubicBezTo>
                  <a:pt x="6265" y="4046"/>
                  <a:pt x="6241" y="4037"/>
                  <a:pt x="6238" y="4036"/>
                </a:cubicBezTo>
                <a:cubicBezTo>
                  <a:pt x="6237" y="4034"/>
                  <a:pt x="6235" y="4029"/>
                  <a:pt x="6234" y="4026"/>
                </a:cubicBezTo>
                <a:lnTo>
                  <a:pt x="6233" y="4022"/>
                </a:lnTo>
                <a:cubicBezTo>
                  <a:pt x="6231" y="4015"/>
                  <a:pt x="6228" y="4001"/>
                  <a:pt x="6227" y="3993"/>
                </a:cubicBezTo>
                <a:cubicBezTo>
                  <a:pt x="6226" y="3986"/>
                  <a:pt x="6220" y="3981"/>
                  <a:pt x="6215" y="3976"/>
                </a:cubicBezTo>
                <a:cubicBezTo>
                  <a:pt x="6213" y="3974"/>
                  <a:pt x="6211" y="3972"/>
                  <a:pt x="6210" y="3970"/>
                </a:cubicBezTo>
                <a:cubicBezTo>
                  <a:pt x="6207" y="3965"/>
                  <a:pt x="6201" y="3953"/>
                  <a:pt x="6199" y="3949"/>
                </a:cubicBezTo>
                <a:cubicBezTo>
                  <a:pt x="6199" y="3948"/>
                  <a:pt x="6199" y="3948"/>
                  <a:pt x="6199" y="3947"/>
                </a:cubicBezTo>
                <a:cubicBezTo>
                  <a:pt x="6197" y="3943"/>
                  <a:pt x="6195" y="3939"/>
                  <a:pt x="6189" y="3933"/>
                </a:cubicBezTo>
                <a:cubicBezTo>
                  <a:pt x="6183" y="3928"/>
                  <a:pt x="6184" y="3927"/>
                  <a:pt x="6184" y="3926"/>
                </a:cubicBezTo>
                <a:cubicBezTo>
                  <a:pt x="6184" y="3923"/>
                  <a:pt x="6183" y="3919"/>
                  <a:pt x="6180" y="3910"/>
                </a:cubicBezTo>
                <a:cubicBezTo>
                  <a:pt x="6179" y="3907"/>
                  <a:pt x="6177" y="3903"/>
                  <a:pt x="6176" y="3899"/>
                </a:cubicBezTo>
                <a:cubicBezTo>
                  <a:pt x="6178" y="3899"/>
                  <a:pt x="6181" y="3900"/>
                  <a:pt x="6184" y="3901"/>
                </a:cubicBezTo>
                <a:cubicBezTo>
                  <a:pt x="6188" y="3903"/>
                  <a:pt x="6193" y="3901"/>
                  <a:pt x="6194" y="3897"/>
                </a:cubicBezTo>
                <a:cubicBezTo>
                  <a:pt x="6196" y="3893"/>
                  <a:pt x="6194" y="3888"/>
                  <a:pt x="6191" y="3886"/>
                </a:cubicBezTo>
                <a:cubicBezTo>
                  <a:pt x="6177" y="3879"/>
                  <a:pt x="6171" y="3876"/>
                  <a:pt x="6170" y="3875"/>
                </a:cubicBezTo>
                <a:cubicBezTo>
                  <a:pt x="6168" y="3870"/>
                  <a:pt x="6165" y="3866"/>
                  <a:pt x="6161" y="3862"/>
                </a:cubicBezTo>
                <a:cubicBezTo>
                  <a:pt x="6158" y="3859"/>
                  <a:pt x="6155" y="3855"/>
                  <a:pt x="6151" y="3849"/>
                </a:cubicBezTo>
                <a:cubicBezTo>
                  <a:pt x="6148" y="3845"/>
                  <a:pt x="6147" y="3843"/>
                  <a:pt x="6147" y="3843"/>
                </a:cubicBezTo>
                <a:cubicBezTo>
                  <a:pt x="6148" y="3841"/>
                  <a:pt x="6149" y="3839"/>
                  <a:pt x="6148" y="3834"/>
                </a:cubicBezTo>
                <a:cubicBezTo>
                  <a:pt x="6147" y="3831"/>
                  <a:pt x="6145" y="3827"/>
                  <a:pt x="6143" y="3823"/>
                </a:cubicBezTo>
                <a:cubicBezTo>
                  <a:pt x="6142" y="3821"/>
                  <a:pt x="6140" y="3818"/>
                  <a:pt x="6139" y="3815"/>
                </a:cubicBezTo>
                <a:cubicBezTo>
                  <a:pt x="6145" y="3816"/>
                  <a:pt x="6156" y="3819"/>
                  <a:pt x="6176" y="3827"/>
                </a:cubicBezTo>
                <a:cubicBezTo>
                  <a:pt x="6180" y="3828"/>
                  <a:pt x="6185" y="3826"/>
                  <a:pt x="6187" y="3822"/>
                </a:cubicBezTo>
                <a:cubicBezTo>
                  <a:pt x="6188" y="3818"/>
                  <a:pt x="6186" y="3813"/>
                  <a:pt x="6182" y="3811"/>
                </a:cubicBezTo>
                <a:cubicBezTo>
                  <a:pt x="6152" y="3800"/>
                  <a:pt x="6138" y="3794"/>
                  <a:pt x="6131" y="3791"/>
                </a:cubicBezTo>
                <a:lnTo>
                  <a:pt x="6182" y="3805"/>
                </a:lnTo>
                <a:cubicBezTo>
                  <a:pt x="6187" y="3806"/>
                  <a:pt x="6191" y="3803"/>
                  <a:pt x="6192" y="3799"/>
                </a:cubicBezTo>
                <a:cubicBezTo>
                  <a:pt x="6193" y="3794"/>
                  <a:pt x="6191" y="3790"/>
                  <a:pt x="6186" y="3789"/>
                </a:cubicBezTo>
                <a:cubicBezTo>
                  <a:pt x="6150" y="3779"/>
                  <a:pt x="6131" y="3772"/>
                  <a:pt x="6125" y="3769"/>
                </a:cubicBezTo>
                <a:cubicBezTo>
                  <a:pt x="6124" y="3764"/>
                  <a:pt x="6119" y="3763"/>
                  <a:pt x="6117" y="3762"/>
                </a:cubicBezTo>
                <a:cubicBezTo>
                  <a:pt x="6116" y="3762"/>
                  <a:pt x="6116" y="3762"/>
                  <a:pt x="6114" y="3761"/>
                </a:cubicBezTo>
                <a:cubicBezTo>
                  <a:pt x="6114" y="3756"/>
                  <a:pt x="6113" y="3753"/>
                  <a:pt x="6108" y="3748"/>
                </a:cubicBezTo>
                <a:cubicBezTo>
                  <a:pt x="6106" y="3746"/>
                  <a:pt x="6104" y="3741"/>
                  <a:pt x="6102" y="3736"/>
                </a:cubicBezTo>
                <a:cubicBezTo>
                  <a:pt x="6118" y="3739"/>
                  <a:pt x="6149" y="3749"/>
                  <a:pt x="6169" y="3756"/>
                </a:cubicBezTo>
                <a:cubicBezTo>
                  <a:pt x="6173" y="3758"/>
                  <a:pt x="6178" y="3756"/>
                  <a:pt x="6179" y="3752"/>
                </a:cubicBezTo>
                <a:cubicBezTo>
                  <a:pt x="6181" y="3747"/>
                  <a:pt x="6178" y="3743"/>
                  <a:pt x="6174" y="3741"/>
                </a:cubicBezTo>
                <a:lnTo>
                  <a:pt x="6174" y="3741"/>
                </a:lnTo>
                <a:cubicBezTo>
                  <a:pt x="6174" y="3741"/>
                  <a:pt x="6174" y="3741"/>
                  <a:pt x="6174" y="3741"/>
                </a:cubicBezTo>
                <a:cubicBezTo>
                  <a:pt x="6130" y="3725"/>
                  <a:pt x="6113" y="3719"/>
                  <a:pt x="6105" y="3716"/>
                </a:cubicBezTo>
                <a:cubicBezTo>
                  <a:pt x="6108" y="3715"/>
                  <a:pt x="6109" y="3712"/>
                  <a:pt x="6109" y="3709"/>
                </a:cubicBezTo>
                <a:cubicBezTo>
                  <a:pt x="6109" y="3706"/>
                  <a:pt x="6107" y="3703"/>
                  <a:pt x="6104" y="3701"/>
                </a:cubicBezTo>
                <a:cubicBezTo>
                  <a:pt x="6096" y="3698"/>
                  <a:pt x="6083" y="3693"/>
                  <a:pt x="6079" y="3690"/>
                </a:cubicBezTo>
                <a:cubicBezTo>
                  <a:pt x="6078" y="3690"/>
                  <a:pt x="6078" y="3685"/>
                  <a:pt x="6078" y="3682"/>
                </a:cubicBezTo>
                <a:cubicBezTo>
                  <a:pt x="6078" y="3680"/>
                  <a:pt x="6077" y="3678"/>
                  <a:pt x="6077" y="3676"/>
                </a:cubicBezTo>
                <a:lnTo>
                  <a:pt x="6076" y="3671"/>
                </a:lnTo>
                <a:cubicBezTo>
                  <a:pt x="6075" y="3666"/>
                  <a:pt x="6074" y="3660"/>
                  <a:pt x="6074" y="3656"/>
                </a:cubicBezTo>
                <a:cubicBezTo>
                  <a:pt x="6074" y="3653"/>
                  <a:pt x="6073" y="3651"/>
                  <a:pt x="6072" y="3650"/>
                </a:cubicBezTo>
                <a:cubicBezTo>
                  <a:pt x="6092" y="3658"/>
                  <a:pt x="6136" y="3694"/>
                  <a:pt x="6137" y="3694"/>
                </a:cubicBezTo>
                <a:cubicBezTo>
                  <a:pt x="6140" y="3697"/>
                  <a:pt x="6145" y="3696"/>
                  <a:pt x="6148" y="3693"/>
                </a:cubicBezTo>
                <a:cubicBezTo>
                  <a:pt x="6151" y="3690"/>
                  <a:pt x="6151" y="3685"/>
                  <a:pt x="6147" y="3682"/>
                </a:cubicBezTo>
                <a:cubicBezTo>
                  <a:pt x="6146" y="3680"/>
                  <a:pt x="6111" y="3650"/>
                  <a:pt x="6098" y="3640"/>
                </a:cubicBezTo>
                <a:cubicBezTo>
                  <a:pt x="6087" y="3631"/>
                  <a:pt x="6068" y="3624"/>
                  <a:pt x="6059" y="3622"/>
                </a:cubicBezTo>
                <a:cubicBezTo>
                  <a:pt x="6056" y="3613"/>
                  <a:pt x="6053" y="3603"/>
                  <a:pt x="6054" y="3598"/>
                </a:cubicBezTo>
                <a:cubicBezTo>
                  <a:pt x="6054" y="3588"/>
                  <a:pt x="6048" y="3583"/>
                  <a:pt x="6041" y="3576"/>
                </a:cubicBezTo>
                <a:cubicBezTo>
                  <a:pt x="6038" y="3574"/>
                  <a:pt x="6035" y="3571"/>
                  <a:pt x="6031" y="3568"/>
                </a:cubicBezTo>
                <a:cubicBezTo>
                  <a:pt x="6027" y="3563"/>
                  <a:pt x="6027" y="3553"/>
                  <a:pt x="6028" y="3542"/>
                </a:cubicBezTo>
                <a:cubicBezTo>
                  <a:pt x="6028" y="3533"/>
                  <a:pt x="6028" y="3523"/>
                  <a:pt x="6025" y="3514"/>
                </a:cubicBezTo>
                <a:cubicBezTo>
                  <a:pt x="6022" y="3508"/>
                  <a:pt x="6021" y="3502"/>
                  <a:pt x="6020" y="3494"/>
                </a:cubicBezTo>
                <a:cubicBezTo>
                  <a:pt x="6019" y="3487"/>
                  <a:pt x="6018" y="3480"/>
                  <a:pt x="6015" y="3470"/>
                </a:cubicBezTo>
                <a:lnTo>
                  <a:pt x="6013" y="3463"/>
                </a:lnTo>
                <a:cubicBezTo>
                  <a:pt x="6011" y="3459"/>
                  <a:pt x="6011" y="3457"/>
                  <a:pt x="6009" y="3456"/>
                </a:cubicBezTo>
                <a:cubicBezTo>
                  <a:pt x="6009" y="3455"/>
                  <a:pt x="6009" y="3455"/>
                  <a:pt x="6009" y="3455"/>
                </a:cubicBezTo>
                <a:cubicBezTo>
                  <a:pt x="6008" y="3453"/>
                  <a:pt x="6006" y="3451"/>
                  <a:pt x="6003" y="3445"/>
                </a:cubicBezTo>
                <a:cubicBezTo>
                  <a:pt x="5997" y="3432"/>
                  <a:pt x="5994" y="3428"/>
                  <a:pt x="5992" y="3426"/>
                </a:cubicBezTo>
                <a:cubicBezTo>
                  <a:pt x="5991" y="3424"/>
                  <a:pt x="5990" y="3423"/>
                  <a:pt x="5989" y="3421"/>
                </a:cubicBezTo>
                <a:cubicBezTo>
                  <a:pt x="5987" y="3415"/>
                  <a:pt x="5984" y="3413"/>
                  <a:pt x="5981" y="3409"/>
                </a:cubicBezTo>
                <a:cubicBezTo>
                  <a:pt x="5979" y="3407"/>
                  <a:pt x="5977" y="3404"/>
                  <a:pt x="5974" y="3400"/>
                </a:cubicBezTo>
                <a:cubicBezTo>
                  <a:pt x="5971" y="3395"/>
                  <a:pt x="5969" y="3391"/>
                  <a:pt x="5967" y="3387"/>
                </a:cubicBezTo>
                <a:cubicBezTo>
                  <a:pt x="5965" y="3382"/>
                  <a:pt x="5963" y="3378"/>
                  <a:pt x="5958" y="3372"/>
                </a:cubicBezTo>
                <a:cubicBezTo>
                  <a:pt x="5954" y="3367"/>
                  <a:pt x="5951" y="3362"/>
                  <a:pt x="5948" y="3355"/>
                </a:cubicBezTo>
                <a:cubicBezTo>
                  <a:pt x="5947" y="3352"/>
                  <a:pt x="5945" y="3349"/>
                  <a:pt x="5943" y="3346"/>
                </a:cubicBezTo>
                <a:cubicBezTo>
                  <a:pt x="5940" y="3341"/>
                  <a:pt x="5939" y="3338"/>
                  <a:pt x="5937" y="3336"/>
                </a:cubicBezTo>
                <a:cubicBezTo>
                  <a:pt x="5935" y="3333"/>
                  <a:pt x="5933" y="3330"/>
                  <a:pt x="5930" y="3324"/>
                </a:cubicBezTo>
                <a:cubicBezTo>
                  <a:pt x="5926" y="3316"/>
                  <a:pt x="5924" y="3314"/>
                  <a:pt x="5921" y="3311"/>
                </a:cubicBezTo>
                <a:cubicBezTo>
                  <a:pt x="5920" y="3309"/>
                  <a:pt x="5918" y="3308"/>
                  <a:pt x="5915" y="3304"/>
                </a:cubicBezTo>
                <a:cubicBezTo>
                  <a:pt x="5911" y="3298"/>
                  <a:pt x="5903" y="3283"/>
                  <a:pt x="5897" y="3272"/>
                </a:cubicBezTo>
                <a:cubicBezTo>
                  <a:pt x="5891" y="3261"/>
                  <a:pt x="5887" y="3254"/>
                  <a:pt x="5884" y="3251"/>
                </a:cubicBezTo>
                <a:cubicBezTo>
                  <a:pt x="5882" y="3248"/>
                  <a:pt x="5880" y="3244"/>
                  <a:pt x="5877" y="3240"/>
                </a:cubicBezTo>
                <a:cubicBezTo>
                  <a:pt x="5873" y="3234"/>
                  <a:pt x="5868" y="3228"/>
                  <a:pt x="5864" y="3223"/>
                </a:cubicBezTo>
                <a:cubicBezTo>
                  <a:pt x="5862" y="3220"/>
                  <a:pt x="5860" y="3217"/>
                  <a:pt x="5859" y="3215"/>
                </a:cubicBezTo>
                <a:cubicBezTo>
                  <a:pt x="5856" y="3212"/>
                  <a:pt x="5853" y="3209"/>
                  <a:pt x="5847" y="3202"/>
                </a:cubicBezTo>
                <a:cubicBezTo>
                  <a:pt x="5840" y="3195"/>
                  <a:pt x="5838" y="3190"/>
                  <a:pt x="5834" y="3181"/>
                </a:cubicBezTo>
                <a:cubicBezTo>
                  <a:pt x="5832" y="3178"/>
                  <a:pt x="5831" y="3174"/>
                  <a:pt x="5827" y="3168"/>
                </a:cubicBezTo>
                <a:cubicBezTo>
                  <a:pt x="5825" y="3165"/>
                  <a:pt x="5822" y="3163"/>
                  <a:pt x="5818" y="3161"/>
                </a:cubicBezTo>
                <a:lnTo>
                  <a:pt x="5812" y="3157"/>
                </a:lnTo>
                <a:cubicBezTo>
                  <a:pt x="5803" y="3152"/>
                  <a:pt x="5804" y="3144"/>
                  <a:pt x="5805" y="3143"/>
                </a:cubicBezTo>
                <a:cubicBezTo>
                  <a:pt x="5805" y="3141"/>
                  <a:pt x="5805" y="3139"/>
                  <a:pt x="5804" y="3137"/>
                </a:cubicBezTo>
                <a:cubicBezTo>
                  <a:pt x="5803" y="3137"/>
                  <a:pt x="5797" y="3126"/>
                  <a:pt x="5787" y="3116"/>
                </a:cubicBezTo>
                <a:cubicBezTo>
                  <a:pt x="5783" y="3112"/>
                  <a:pt x="5780" y="3110"/>
                  <a:pt x="5778" y="3108"/>
                </a:cubicBezTo>
                <a:cubicBezTo>
                  <a:pt x="5776" y="3106"/>
                  <a:pt x="5775" y="3105"/>
                  <a:pt x="5772" y="3102"/>
                </a:cubicBezTo>
                <a:cubicBezTo>
                  <a:pt x="5771" y="3100"/>
                  <a:pt x="5770" y="3098"/>
                  <a:pt x="5769" y="3097"/>
                </a:cubicBezTo>
                <a:cubicBezTo>
                  <a:pt x="5767" y="3092"/>
                  <a:pt x="5764" y="3089"/>
                  <a:pt x="5753" y="3082"/>
                </a:cubicBezTo>
                <a:cubicBezTo>
                  <a:pt x="5743" y="3074"/>
                  <a:pt x="5738" y="3068"/>
                  <a:pt x="5735" y="3063"/>
                </a:cubicBezTo>
                <a:cubicBezTo>
                  <a:pt x="5734" y="3062"/>
                  <a:pt x="5733" y="3060"/>
                  <a:pt x="5733" y="3060"/>
                </a:cubicBezTo>
                <a:cubicBezTo>
                  <a:pt x="5729" y="3055"/>
                  <a:pt x="5726" y="3051"/>
                  <a:pt x="5717" y="3046"/>
                </a:cubicBezTo>
                <a:cubicBezTo>
                  <a:pt x="5715" y="3045"/>
                  <a:pt x="5715" y="3045"/>
                  <a:pt x="5715" y="3045"/>
                </a:cubicBezTo>
                <a:cubicBezTo>
                  <a:pt x="5714" y="3043"/>
                  <a:pt x="5713" y="3040"/>
                  <a:pt x="5710" y="3037"/>
                </a:cubicBezTo>
                <a:cubicBezTo>
                  <a:pt x="5708" y="3035"/>
                  <a:pt x="5707" y="3032"/>
                  <a:pt x="5705" y="3030"/>
                </a:cubicBezTo>
                <a:cubicBezTo>
                  <a:pt x="5699" y="3023"/>
                  <a:pt x="5692" y="3015"/>
                  <a:pt x="5691" y="3008"/>
                </a:cubicBezTo>
                <a:cubicBezTo>
                  <a:pt x="5690" y="3007"/>
                  <a:pt x="5689" y="3005"/>
                  <a:pt x="5688" y="3004"/>
                </a:cubicBezTo>
                <a:cubicBezTo>
                  <a:pt x="5688" y="3004"/>
                  <a:pt x="5687" y="3003"/>
                  <a:pt x="5683" y="2994"/>
                </a:cubicBezTo>
                <a:cubicBezTo>
                  <a:pt x="5683" y="2992"/>
                  <a:pt x="5682" y="2992"/>
                  <a:pt x="5681" y="2991"/>
                </a:cubicBezTo>
                <a:cubicBezTo>
                  <a:pt x="5681" y="2990"/>
                  <a:pt x="5681" y="2989"/>
                  <a:pt x="5681" y="2988"/>
                </a:cubicBezTo>
                <a:cubicBezTo>
                  <a:pt x="5680" y="2985"/>
                  <a:pt x="5679" y="2980"/>
                  <a:pt x="5677" y="2974"/>
                </a:cubicBezTo>
                <a:cubicBezTo>
                  <a:pt x="5679" y="2965"/>
                  <a:pt x="5670" y="2954"/>
                  <a:pt x="5664" y="2950"/>
                </a:cubicBezTo>
                <a:cubicBezTo>
                  <a:pt x="5661" y="2948"/>
                  <a:pt x="5661" y="2948"/>
                  <a:pt x="5661" y="2944"/>
                </a:cubicBezTo>
                <a:cubicBezTo>
                  <a:pt x="5661" y="2944"/>
                  <a:pt x="5660" y="2942"/>
                  <a:pt x="5660" y="2942"/>
                </a:cubicBezTo>
                <a:cubicBezTo>
                  <a:pt x="5659" y="2936"/>
                  <a:pt x="5657" y="2935"/>
                  <a:pt x="5651" y="2929"/>
                </a:cubicBezTo>
                <a:cubicBezTo>
                  <a:pt x="5648" y="2926"/>
                  <a:pt x="5646" y="2925"/>
                  <a:pt x="5645" y="2924"/>
                </a:cubicBezTo>
                <a:cubicBezTo>
                  <a:pt x="5644" y="2922"/>
                  <a:pt x="5643" y="2921"/>
                  <a:pt x="5640" y="2919"/>
                </a:cubicBezTo>
                <a:cubicBezTo>
                  <a:pt x="5638" y="2917"/>
                  <a:pt x="5636" y="2916"/>
                  <a:pt x="5635" y="2915"/>
                </a:cubicBezTo>
                <a:cubicBezTo>
                  <a:pt x="5633" y="2914"/>
                  <a:pt x="5633" y="2914"/>
                  <a:pt x="5632" y="2912"/>
                </a:cubicBezTo>
                <a:cubicBezTo>
                  <a:pt x="5627" y="2906"/>
                  <a:pt x="5623" y="2901"/>
                  <a:pt x="5611" y="2895"/>
                </a:cubicBezTo>
                <a:cubicBezTo>
                  <a:pt x="5600" y="2891"/>
                  <a:pt x="5592" y="2882"/>
                  <a:pt x="5591" y="2880"/>
                </a:cubicBezTo>
                <a:cubicBezTo>
                  <a:pt x="5589" y="2872"/>
                  <a:pt x="5583" y="2870"/>
                  <a:pt x="5581" y="2869"/>
                </a:cubicBezTo>
                <a:cubicBezTo>
                  <a:pt x="5579" y="2869"/>
                  <a:pt x="5578" y="2868"/>
                  <a:pt x="5577" y="2867"/>
                </a:cubicBezTo>
                <a:cubicBezTo>
                  <a:pt x="5575" y="2865"/>
                  <a:pt x="5574" y="2864"/>
                  <a:pt x="5573" y="2862"/>
                </a:cubicBezTo>
                <a:cubicBezTo>
                  <a:pt x="5571" y="2858"/>
                  <a:pt x="5568" y="2854"/>
                  <a:pt x="5561" y="2850"/>
                </a:cubicBezTo>
                <a:cubicBezTo>
                  <a:pt x="5553" y="2847"/>
                  <a:pt x="5551" y="2845"/>
                  <a:pt x="5545" y="2836"/>
                </a:cubicBezTo>
                <a:cubicBezTo>
                  <a:pt x="5537" y="2826"/>
                  <a:pt x="5533" y="2823"/>
                  <a:pt x="5524" y="2817"/>
                </a:cubicBezTo>
                <a:lnTo>
                  <a:pt x="5518" y="2812"/>
                </a:lnTo>
                <a:cubicBezTo>
                  <a:pt x="5512" y="2808"/>
                  <a:pt x="5506" y="2804"/>
                  <a:pt x="5501" y="2802"/>
                </a:cubicBezTo>
                <a:cubicBezTo>
                  <a:pt x="5498" y="2801"/>
                  <a:pt x="5494" y="2798"/>
                  <a:pt x="5491" y="2796"/>
                </a:cubicBezTo>
                <a:cubicBezTo>
                  <a:pt x="5487" y="2794"/>
                  <a:pt x="5484" y="2791"/>
                  <a:pt x="5480" y="2790"/>
                </a:cubicBezTo>
                <a:cubicBezTo>
                  <a:pt x="5476" y="2788"/>
                  <a:pt x="5467" y="2783"/>
                  <a:pt x="5461" y="2779"/>
                </a:cubicBezTo>
                <a:lnTo>
                  <a:pt x="5461" y="2776"/>
                </a:lnTo>
                <a:cubicBezTo>
                  <a:pt x="5462" y="2772"/>
                  <a:pt x="5460" y="2768"/>
                  <a:pt x="5457" y="2767"/>
                </a:cubicBezTo>
                <a:lnTo>
                  <a:pt x="5440" y="2760"/>
                </a:lnTo>
                <a:cubicBezTo>
                  <a:pt x="5439" y="2760"/>
                  <a:pt x="5439" y="2759"/>
                  <a:pt x="5438" y="2759"/>
                </a:cubicBezTo>
                <a:lnTo>
                  <a:pt x="5438" y="2750"/>
                </a:lnTo>
                <a:cubicBezTo>
                  <a:pt x="5439" y="2745"/>
                  <a:pt x="5435" y="2742"/>
                  <a:pt x="5431" y="2742"/>
                </a:cubicBezTo>
                <a:lnTo>
                  <a:pt x="5427" y="2741"/>
                </a:lnTo>
                <a:cubicBezTo>
                  <a:pt x="5425" y="2741"/>
                  <a:pt x="5421" y="2742"/>
                  <a:pt x="5417" y="2742"/>
                </a:cubicBezTo>
                <a:cubicBezTo>
                  <a:pt x="5412" y="2743"/>
                  <a:pt x="5409" y="2742"/>
                  <a:pt x="5405" y="2740"/>
                </a:cubicBezTo>
                <a:cubicBezTo>
                  <a:pt x="5403" y="2739"/>
                  <a:pt x="5401" y="2737"/>
                  <a:pt x="5400" y="2737"/>
                </a:cubicBezTo>
                <a:cubicBezTo>
                  <a:pt x="5401" y="2731"/>
                  <a:pt x="5400" y="2728"/>
                  <a:pt x="5398" y="2726"/>
                </a:cubicBezTo>
                <a:cubicBezTo>
                  <a:pt x="5395" y="2722"/>
                  <a:pt x="5390" y="2721"/>
                  <a:pt x="5381" y="2724"/>
                </a:cubicBezTo>
                <a:cubicBezTo>
                  <a:pt x="5380" y="2724"/>
                  <a:pt x="5380" y="2723"/>
                  <a:pt x="5379" y="2723"/>
                </a:cubicBezTo>
                <a:cubicBezTo>
                  <a:pt x="5380" y="2720"/>
                  <a:pt x="5380" y="2717"/>
                  <a:pt x="5378" y="2714"/>
                </a:cubicBezTo>
                <a:cubicBezTo>
                  <a:pt x="5375" y="2711"/>
                  <a:pt x="5371" y="2710"/>
                  <a:pt x="5367" y="2713"/>
                </a:cubicBezTo>
                <a:cubicBezTo>
                  <a:pt x="5364" y="2715"/>
                  <a:pt x="5363" y="2715"/>
                  <a:pt x="5363" y="2716"/>
                </a:cubicBezTo>
                <a:cubicBezTo>
                  <a:pt x="5362" y="2715"/>
                  <a:pt x="5362" y="2715"/>
                  <a:pt x="5360" y="2714"/>
                </a:cubicBezTo>
                <a:cubicBezTo>
                  <a:pt x="5357" y="2713"/>
                  <a:pt x="5354" y="2711"/>
                  <a:pt x="5347" y="2709"/>
                </a:cubicBezTo>
                <a:cubicBezTo>
                  <a:pt x="5339" y="2706"/>
                  <a:pt x="5329" y="2700"/>
                  <a:pt x="5320" y="2695"/>
                </a:cubicBezTo>
                <a:cubicBezTo>
                  <a:pt x="5313" y="2692"/>
                  <a:pt x="5308" y="2689"/>
                  <a:pt x="5305" y="2688"/>
                </a:cubicBezTo>
                <a:cubicBezTo>
                  <a:pt x="5296" y="2684"/>
                  <a:pt x="5290" y="2686"/>
                  <a:pt x="5277" y="2693"/>
                </a:cubicBezTo>
                <a:cubicBezTo>
                  <a:pt x="5276" y="2693"/>
                  <a:pt x="5273" y="2691"/>
                  <a:pt x="5271" y="2689"/>
                </a:cubicBezTo>
                <a:cubicBezTo>
                  <a:pt x="5268" y="2687"/>
                  <a:pt x="5265" y="2685"/>
                  <a:pt x="5261" y="2683"/>
                </a:cubicBezTo>
                <a:cubicBezTo>
                  <a:pt x="5258" y="2682"/>
                  <a:pt x="5256" y="2682"/>
                  <a:pt x="5254" y="2681"/>
                </a:cubicBezTo>
                <a:cubicBezTo>
                  <a:pt x="5252" y="2680"/>
                  <a:pt x="5250" y="2680"/>
                  <a:pt x="5249" y="2679"/>
                </a:cubicBezTo>
                <a:lnTo>
                  <a:pt x="5243" y="2662"/>
                </a:lnTo>
                <a:cubicBezTo>
                  <a:pt x="5242" y="2658"/>
                  <a:pt x="5238" y="2656"/>
                  <a:pt x="5234" y="2657"/>
                </a:cubicBezTo>
                <a:cubicBezTo>
                  <a:pt x="5230" y="2658"/>
                  <a:pt x="5227" y="2662"/>
                  <a:pt x="5228" y="2666"/>
                </a:cubicBezTo>
                <a:cubicBezTo>
                  <a:pt x="5228" y="2669"/>
                  <a:pt x="5228" y="2672"/>
                  <a:pt x="5227" y="2675"/>
                </a:cubicBezTo>
                <a:cubicBezTo>
                  <a:pt x="5218" y="2673"/>
                  <a:pt x="5205" y="2671"/>
                  <a:pt x="5202" y="2670"/>
                </a:cubicBezTo>
                <a:cubicBezTo>
                  <a:pt x="5194" y="2667"/>
                  <a:pt x="5188" y="2667"/>
                  <a:pt x="5177" y="2670"/>
                </a:cubicBezTo>
                <a:cubicBezTo>
                  <a:pt x="5174" y="2669"/>
                  <a:pt x="5168" y="2669"/>
                  <a:pt x="5162" y="2671"/>
                </a:cubicBezTo>
                <a:cubicBezTo>
                  <a:pt x="5160" y="2672"/>
                  <a:pt x="5159" y="2672"/>
                  <a:pt x="5159" y="2672"/>
                </a:cubicBezTo>
                <a:cubicBezTo>
                  <a:pt x="5158" y="2672"/>
                  <a:pt x="5157" y="2672"/>
                  <a:pt x="5155" y="2671"/>
                </a:cubicBezTo>
                <a:cubicBezTo>
                  <a:pt x="5153" y="2671"/>
                  <a:pt x="5151" y="2670"/>
                  <a:pt x="5149" y="2670"/>
                </a:cubicBezTo>
                <a:cubicBezTo>
                  <a:pt x="5145" y="2669"/>
                  <a:pt x="5142" y="2668"/>
                  <a:pt x="5139" y="2668"/>
                </a:cubicBezTo>
                <a:cubicBezTo>
                  <a:pt x="5140" y="2667"/>
                  <a:pt x="5140" y="2666"/>
                  <a:pt x="5141" y="2665"/>
                </a:cubicBezTo>
                <a:lnTo>
                  <a:pt x="5142" y="2657"/>
                </a:lnTo>
                <a:cubicBezTo>
                  <a:pt x="5143" y="2658"/>
                  <a:pt x="5144" y="2658"/>
                  <a:pt x="5145" y="2658"/>
                </a:cubicBezTo>
                <a:cubicBezTo>
                  <a:pt x="5145" y="2659"/>
                  <a:pt x="5145" y="2660"/>
                  <a:pt x="5145" y="2661"/>
                </a:cubicBezTo>
                <a:cubicBezTo>
                  <a:pt x="5145" y="2664"/>
                  <a:pt x="5147" y="2668"/>
                  <a:pt x="5151" y="2669"/>
                </a:cubicBezTo>
                <a:cubicBezTo>
                  <a:pt x="5154" y="2670"/>
                  <a:pt x="5158" y="2669"/>
                  <a:pt x="5160" y="2666"/>
                </a:cubicBezTo>
                <a:lnTo>
                  <a:pt x="5169" y="2654"/>
                </a:lnTo>
                <a:cubicBezTo>
                  <a:pt x="5171" y="2654"/>
                  <a:pt x="5174" y="2653"/>
                  <a:pt x="5176" y="2653"/>
                </a:cubicBezTo>
                <a:lnTo>
                  <a:pt x="5176" y="2655"/>
                </a:lnTo>
                <a:cubicBezTo>
                  <a:pt x="5177" y="2659"/>
                  <a:pt x="5179" y="2662"/>
                  <a:pt x="5183" y="2663"/>
                </a:cubicBezTo>
                <a:cubicBezTo>
                  <a:pt x="5187" y="2663"/>
                  <a:pt x="5190" y="2661"/>
                  <a:pt x="5192" y="2658"/>
                </a:cubicBezTo>
                <a:lnTo>
                  <a:pt x="5194" y="2653"/>
                </a:lnTo>
                <a:lnTo>
                  <a:pt x="5199" y="2659"/>
                </a:lnTo>
                <a:cubicBezTo>
                  <a:pt x="5201" y="2662"/>
                  <a:pt x="5204" y="2663"/>
                  <a:pt x="5208" y="2662"/>
                </a:cubicBezTo>
                <a:cubicBezTo>
                  <a:pt x="5211" y="2661"/>
                  <a:pt x="5213" y="2658"/>
                  <a:pt x="5213" y="2655"/>
                </a:cubicBezTo>
                <a:lnTo>
                  <a:pt x="5214" y="2653"/>
                </a:lnTo>
                <a:lnTo>
                  <a:pt x="5215" y="2654"/>
                </a:lnTo>
                <a:cubicBezTo>
                  <a:pt x="5218" y="2656"/>
                  <a:pt x="5222" y="2656"/>
                  <a:pt x="5225" y="2654"/>
                </a:cubicBezTo>
                <a:cubicBezTo>
                  <a:pt x="5228" y="2652"/>
                  <a:pt x="5229" y="2648"/>
                  <a:pt x="5228" y="2645"/>
                </a:cubicBezTo>
                <a:cubicBezTo>
                  <a:pt x="5227" y="2643"/>
                  <a:pt x="5228" y="2638"/>
                  <a:pt x="5230" y="2632"/>
                </a:cubicBezTo>
                <a:lnTo>
                  <a:pt x="5245" y="2636"/>
                </a:lnTo>
                <a:lnTo>
                  <a:pt x="5255" y="2662"/>
                </a:lnTo>
                <a:cubicBezTo>
                  <a:pt x="5257" y="2666"/>
                  <a:pt x="5261" y="2668"/>
                  <a:pt x="5265" y="2667"/>
                </a:cubicBezTo>
                <a:cubicBezTo>
                  <a:pt x="5269" y="2666"/>
                  <a:pt x="5271" y="2663"/>
                  <a:pt x="5271" y="2659"/>
                </a:cubicBezTo>
                <a:lnTo>
                  <a:pt x="5270" y="2641"/>
                </a:lnTo>
                <a:cubicBezTo>
                  <a:pt x="5271" y="2642"/>
                  <a:pt x="5271" y="2643"/>
                  <a:pt x="5271" y="2643"/>
                </a:cubicBezTo>
                <a:cubicBezTo>
                  <a:pt x="5273" y="2647"/>
                  <a:pt x="5277" y="2648"/>
                  <a:pt x="5281" y="2647"/>
                </a:cubicBezTo>
                <a:cubicBezTo>
                  <a:pt x="5285" y="2646"/>
                  <a:pt x="5287" y="2642"/>
                  <a:pt x="5287" y="2638"/>
                </a:cubicBezTo>
                <a:lnTo>
                  <a:pt x="5286" y="2632"/>
                </a:lnTo>
                <a:cubicBezTo>
                  <a:pt x="5288" y="2631"/>
                  <a:pt x="5290" y="2628"/>
                  <a:pt x="5290" y="2625"/>
                </a:cubicBezTo>
                <a:lnTo>
                  <a:pt x="5292" y="2612"/>
                </a:lnTo>
                <a:cubicBezTo>
                  <a:pt x="5293" y="2612"/>
                  <a:pt x="5294" y="2613"/>
                  <a:pt x="5295" y="2613"/>
                </a:cubicBezTo>
                <a:cubicBezTo>
                  <a:pt x="5298" y="2618"/>
                  <a:pt x="5300" y="2646"/>
                  <a:pt x="5301" y="2668"/>
                </a:cubicBezTo>
                <a:cubicBezTo>
                  <a:pt x="5301" y="2673"/>
                  <a:pt x="5304" y="2676"/>
                  <a:pt x="5309" y="2676"/>
                </a:cubicBezTo>
                <a:lnTo>
                  <a:pt x="5309" y="2676"/>
                </a:lnTo>
                <a:cubicBezTo>
                  <a:pt x="5313" y="2676"/>
                  <a:pt x="5317" y="2673"/>
                  <a:pt x="5317" y="2668"/>
                </a:cubicBezTo>
                <a:lnTo>
                  <a:pt x="5319" y="2616"/>
                </a:lnTo>
                <a:cubicBezTo>
                  <a:pt x="5322" y="2625"/>
                  <a:pt x="5326" y="2644"/>
                  <a:pt x="5329" y="2661"/>
                </a:cubicBezTo>
                <a:cubicBezTo>
                  <a:pt x="5330" y="2666"/>
                  <a:pt x="5334" y="2669"/>
                  <a:pt x="5339" y="2668"/>
                </a:cubicBezTo>
                <a:cubicBezTo>
                  <a:pt x="5343" y="2667"/>
                  <a:pt x="5346" y="2663"/>
                  <a:pt x="5345" y="2659"/>
                </a:cubicBezTo>
                <a:lnTo>
                  <a:pt x="5339" y="2617"/>
                </a:lnTo>
                <a:lnTo>
                  <a:pt x="5340" y="2611"/>
                </a:lnTo>
                <a:cubicBezTo>
                  <a:pt x="5340" y="2611"/>
                  <a:pt x="5340" y="2611"/>
                  <a:pt x="5340" y="2611"/>
                </a:cubicBezTo>
                <a:cubicBezTo>
                  <a:pt x="5342" y="2614"/>
                  <a:pt x="5347" y="2622"/>
                  <a:pt x="5350" y="2628"/>
                </a:cubicBezTo>
                <a:lnTo>
                  <a:pt x="5354" y="2635"/>
                </a:lnTo>
                <a:cubicBezTo>
                  <a:pt x="5363" y="2651"/>
                  <a:pt x="5378" y="2672"/>
                  <a:pt x="5378" y="2673"/>
                </a:cubicBezTo>
                <a:cubicBezTo>
                  <a:pt x="5381" y="2676"/>
                  <a:pt x="5385" y="2677"/>
                  <a:pt x="5389" y="2675"/>
                </a:cubicBezTo>
                <a:cubicBezTo>
                  <a:pt x="5392" y="2674"/>
                  <a:pt x="5394" y="2670"/>
                  <a:pt x="5393" y="2666"/>
                </a:cubicBezTo>
                <a:lnTo>
                  <a:pt x="5380" y="2622"/>
                </a:lnTo>
                <a:cubicBezTo>
                  <a:pt x="5379" y="2620"/>
                  <a:pt x="5378" y="2619"/>
                  <a:pt x="5377" y="2618"/>
                </a:cubicBezTo>
                <a:cubicBezTo>
                  <a:pt x="5377" y="2618"/>
                  <a:pt x="5368" y="2609"/>
                  <a:pt x="5360" y="2603"/>
                </a:cubicBezTo>
                <a:cubicBezTo>
                  <a:pt x="5359" y="2603"/>
                  <a:pt x="5358" y="2602"/>
                  <a:pt x="5357" y="2600"/>
                </a:cubicBezTo>
                <a:lnTo>
                  <a:pt x="5377" y="2603"/>
                </a:lnTo>
                <a:lnTo>
                  <a:pt x="5386" y="2625"/>
                </a:lnTo>
                <a:cubicBezTo>
                  <a:pt x="5387" y="2628"/>
                  <a:pt x="5390" y="2630"/>
                  <a:pt x="5393" y="2630"/>
                </a:cubicBezTo>
                <a:cubicBezTo>
                  <a:pt x="5393" y="2635"/>
                  <a:pt x="5393" y="2638"/>
                  <a:pt x="5393" y="2640"/>
                </a:cubicBezTo>
                <a:cubicBezTo>
                  <a:pt x="5393" y="2642"/>
                  <a:pt x="5395" y="2659"/>
                  <a:pt x="5395" y="2670"/>
                </a:cubicBezTo>
                <a:lnTo>
                  <a:pt x="5396" y="2696"/>
                </a:lnTo>
                <a:cubicBezTo>
                  <a:pt x="5396" y="2700"/>
                  <a:pt x="5399" y="2704"/>
                  <a:pt x="5403" y="2704"/>
                </a:cubicBezTo>
                <a:cubicBezTo>
                  <a:pt x="5406" y="2705"/>
                  <a:pt x="5410" y="2703"/>
                  <a:pt x="5412" y="2699"/>
                </a:cubicBezTo>
                <a:lnTo>
                  <a:pt x="5419" y="2681"/>
                </a:lnTo>
                <a:cubicBezTo>
                  <a:pt x="5420" y="2683"/>
                  <a:pt x="5421" y="2684"/>
                  <a:pt x="5422" y="2686"/>
                </a:cubicBezTo>
                <a:cubicBezTo>
                  <a:pt x="5425" y="2694"/>
                  <a:pt x="5448" y="2724"/>
                  <a:pt x="5452" y="2730"/>
                </a:cubicBezTo>
                <a:cubicBezTo>
                  <a:pt x="5455" y="2734"/>
                  <a:pt x="5459" y="2735"/>
                  <a:pt x="5463" y="2732"/>
                </a:cubicBezTo>
                <a:cubicBezTo>
                  <a:pt x="5467" y="2730"/>
                  <a:pt x="5468" y="2726"/>
                  <a:pt x="5466" y="2722"/>
                </a:cubicBezTo>
                <a:cubicBezTo>
                  <a:pt x="5463" y="2715"/>
                  <a:pt x="5447" y="2681"/>
                  <a:pt x="5439" y="2673"/>
                </a:cubicBezTo>
                <a:cubicBezTo>
                  <a:pt x="5435" y="2669"/>
                  <a:pt x="5428" y="2655"/>
                  <a:pt x="5425" y="2649"/>
                </a:cubicBezTo>
                <a:lnTo>
                  <a:pt x="5424" y="2648"/>
                </a:lnTo>
                <a:lnTo>
                  <a:pt x="5440" y="2659"/>
                </a:lnTo>
                <a:cubicBezTo>
                  <a:pt x="5444" y="2662"/>
                  <a:pt x="5449" y="2661"/>
                  <a:pt x="5452" y="2657"/>
                </a:cubicBezTo>
                <a:cubicBezTo>
                  <a:pt x="5454" y="2654"/>
                  <a:pt x="5454" y="2649"/>
                  <a:pt x="5450" y="2646"/>
                </a:cubicBezTo>
                <a:lnTo>
                  <a:pt x="5414" y="2617"/>
                </a:lnTo>
                <a:lnTo>
                  <a:pt x="5414" y="2596"/>
                </a:lnTo>
                <a:cubicBezTo>
                  <a:pt x="5418" y="2594"/>
                  <a:pt x="5424" y="2590"/>
                  <a:pt x="5427" y="2589"/>
                </a:cubicBezTo>
                <a:cubicBezTo>
                  <a:pt x="5428" y="2589"/>
                  <a:pt x="5430" y="2587"/>
                  <a:pt x="5432" y="2587"/>
                </a:cubicBezTo>
                <a:cubicBezTo>
                  <a:pt x="5433" y="2588"/>
                  <a:pt x="5434" y="2590"/>
                  <a:pt x="5434" y="2593"/>
                </a:cubicBezTo>
                <a:lnTo>
                  <a:pt x="5470" y="2669"/>
                </a:lnTo>
                <a:cubicBezTo>
                  <a:pt x="5472" y="2673"/>
                  <a:pt x="5476" y="2674"/>
                  <a:pt x="5480" y="2673"/>
                </a:cubicBezTo>
                <a:cubicBezTo>
                  <a:pt x="5484" y="2671"/>
                  <a:pt x="5486" y="2666"/>
                  <a:pt x="5485" y="2662"/>
                </a:cubicBezTo>
                <a:lnTo>
                  <a:pt x="5451" y="2579"/>
                </a:lnTo>
                <a:cubicBezTo>
                  <a:pt x="5454" y="2576"/>
                  <a:pt x="5458" y="2573"/>
                  <a:pt x="5462" y="2570"/>
                </a:cubicBezTo>
                <a:lnTo>
                  <a:pt x="5463" y="2570"/>
                </a:lnTo>
                <a:lnTo>
                  <a:pt x="5466" y="2570"/>
                </a:lnTo>
                <a:cubicBezTo>
                  <a:pt x="5467" y="2570"/>
                  <a:pt x="5469" y="2570"/>
                  <a:pt x="5474" y="2572"/>
                </a:cubicBezTo>
                <a:cubicBezTo>
                  <a:pt x="5480" y="2573"/>
                  <a:pt x="5480" y="2573"/>
                  <a:pt x="5486" y="2574"/>
                </a:cubicBezTo>
                <a:cubicBezTo>
                  <a:pt x="5487" y="2574"/>
                  <a:pt x="5488" y="2574"/>
                  <a:pt x="5489" y="2574"/>
                </a:cubicBezTo>
                <a:cubicBezTo>
                  <a:pt x="5491" y="2574"/>
                  <a:pt x="5497" y="2573"/>
                  <a:pt x="5499" y="2565"/>
                </a:cubicBezTo>
                <a:cubicBezTo>
                  <a:pt x="5499" y="2565"/>
                  <a:pt x="5501" y="2564"/>
                  <a:pt x="5506" y="2564"/>
                </a:cubicBezTo>
                <a:cubicBezTo>
                  <a:pt x="5506" y="2565"/>
                  <a:pt x="5506" y="2566"/>
                  <a:pt x="5507" y="2568"/>
                </a:cubicBezTo>
                <a:cubicBezTo>
                  <a:pt x="5508" y="2575"/>
                  <a:pt x="5515" y="2595"/>
                  <a:pt x="5515" y="2597"/>
                </a:cubicBezTo>
                <a:cubicBezTo>
                  <a:pt x="5517" y="2600"/>
                  <a:pt x="5520" y="2602"/>
                  <a:pt x="5523" y="2602"/>
                </a:cubicBezTo>
                <a:lnTo>
                  <a:pt x="5523" y="2602"/>
                </a:lnTo>
                <a:cubicBezTo>
                  <a:pt x="5526" y="2602"/>
                  <a:pt x="5530" y="2600"/>
                  <a:pt x="5531" y="2597"/>
                </a:cubicBezTo>
                <a:cubicBezTo>
                  <a:pt x="5531" y="2596"/>
                  <a:pt x="5532" y="2594"/>
                  <a:pt x="5532" y="2584"/>
                </a:cubicBezTo>
                <a:cubicBezTo>
                  <a:pt x="5532" y="2578"/>
                  <a:pt x="5529" y="2569"/>
                  <a:pt x="5527" y="2562"/>
                </a:cubicBezTo>
                <a:lnTo>
                  <a:pt x="5527" y="2562"/>
                </a:lnTo>
                <a:lnTo>
                  <a:pt x="5550" y="2588"/>
                </a:lnTo>
                <a:cubicBezTo>
                  <a:pt x="5553" y="2591"/>
                  <a:pt x="5558" y="2592"/>
                  <a:pt x="5561" y="2589"/>
                </a:cubicBezTo>
                <a:cubicBezTo>
                  <a:pt x="5565" y="2587"/>
                  <a:pt x="5566" y="2582"/>
                  <a:pt x="5563" y="2578"/>
                </a:cubicBezTo>
                <a:lnTo>
                  <a:pt x="5547" y="2554"/>
                </a:lnTo>
                <a:cubicBezTo>
                  <a:pt x="5548" y="2553"/>
                  <a:pt x="5550" y="2552"/>
                  <a:pt x="5553" y="2550"/>
                </a:cubicBezTo>
                <a:cubicBezTo>
                  <a:pt x="5554" y="2550"/>
                  <a:pt x="5554" y="2549"/>
                  <a:pt x="5555" y="2548"/>
                </a:cubicBezTo>
                <a:cubicBezTo>
                  <a:pt x="5555" y="2548"/>
                  <a:pt x="5557" y="2546"/>
                  <a:pt x="5562" y="2545"/>
                </a:cubicBezTo>
                <a:lnTo>
                  <a:pt x="5578" y="2549"/>
                </a:lnTo>
                <a:cubicBezTo>
                  <a:pt x="5582" y="2550"/>
                  <a:pt x="5585" y="2549"/>
                  <a:pt x="5587" y="2546"/>
                </a:cubicBezTo>
                <a:cubicBezTo>
                  <a:pt x="5588" y="2544"/>
                  <a:pt x="5589" y="2542"/>
                  <a:pt x="5588" y="2540"/>
                </a:cubicBezTo>
                <a:cubicBezTo>
                  <a:pt x="5590" y="2540"/>
                  <a:pt x="5592" y="2540"/>
                  <a:pt x="5593" y="2540"/>
                </a:cubicBezTo>
                <a:cubicBezTo>
                  <a:pt x="5593" y="2540"/>
                  <a:pt x="5595" y="2541"/>
                  <a:pt x="5596" y="2541"/>
                </a:cubicBezTo>
                <a:cubicBezTo>
                  <a:pt x="5606" y="2541"/>
                  <a:pt x="5610" y="2536"/>
                  <a:pt x="5614" y="2532"/>
                </a:cubicBezTo>
                <a:lnTo>
                  <a:pt x="5616" y="2529"/>
                </a:lnTo>
                <a:cubicBezTo>
                  <a:pt x="5617" y="2528"/>
                  <a:pt x="5618" y="2527"/>
                  <a:pt x="5619" y="2526"/>
                </a:cubicBezTo>
                <a:cubicBezTo>
                  <a:pt x="5622" y="2522"/>
                  <a:pt x="5622" y="2522"/>
                  <a:pt x="5625" y="2522"/>
                </a:cubicBezTo>
                <a:cubicBezTo>
                  <a:pt x="5633" y="2521"/>
                  <a:pt x="5636" y="2519"/>
                  <a:pt x="5641" y="2516"/>
                </a:cubicBezTo>
                <a:cubicBezTo>
                  <a:pt x="5643" y="2515"/>
                  <a:pt x="5645" y="2514"/>
                  <a:pt x="5648" y="2512"/>
                </a:cubicBezTo>
                <a:lnTo>
                  <a:pt x="5648" y="2512"/>
                </a:lnTo>
                <a:cubicBezTo>
                  <a:pt x="5653" y="2512"/>
                  <a:pt x="5655" y="2511"/>
                  <a:pt x="5662" y="2507"/>
                </a:cubicBezTo>
                <a:cubicBezTo>
                  <a:pt x="5669" y="2503"/>
                  <a:pt x="5673" y="2503"/>
                  <a:pt x="5680" y="2502"/>
                </a:cubicBezTo>
                <a:lnTo>
                  <a:pt x="5684" y="2501"/>
                </a:lnTo>
                <a:cubicBezTo>
                  <a:pt x="5692" y="2500"/>
                  <a:pt x="5694" y="2499"/>
                  <a:pt x="5698" y="2495"/>
                </a:cubicBezTo>
                <a:cubicBezTo>
                  <a:pt x="5699" y="2494"/>
                  <a:pt x="5699" y="2494"/>
                  <a:pt x="5701" y="2493"/>
                </a:cubicBezTo>
                <a:cubicBezTo>
                  <a:pt x="5701" y="2493"/>
                  <a:pt x="5701" y="2493"/>
                  <a:pt x="5701" y="2492"/>
                </a:cubicBezTo>
                <a:cubicBezTo>
                  <a:pt x="5702" y="2493"/>
                  <a:pt x="5703" y="2493"/>
                  <a:pt x="5705" y="2493"/>
                </a:cubicBezTo>
                <a:cubicBezTo>
                  <a:pt x="5705" y="2493"/>
                  <a:pt x="5707" y="2493"/>
                  <a:pt x="5707" y="2493"/>
                </a:cubicBezTo>
                <a:cubicBezTo>
                  <a:pt x="5718" y="2492"/>
                  <a:pt x="5721" y="2490"/>
                  <a:pt x="5728" y="2485"/>
                </a:cubicBezTo>
                <a:cubicBezTo>
                  <a:pt x="5728" y="2485"/>
                  <a:pt x="5728" y="2485"/>
                  <a:pt x="5729" y="2485"/>
                </a:cubicBezTo>
                <a:cubicBezTo>
                  <a:pt x="5730" y="2485"/>
                  <a:pt x="5733" y="2484"/>
                  <a:pt x="5735" y="2484"/>
                </a:cubicBezTo>
                <a:cubicBezTo>
                  <a:pt x="5742" y="2482"/>
                  <a:pt x="5746" y="2479"/>
                  <a:pt x="5748" y="2477"/>
                </a:cubicBezTo>
                <a:cubicBezTo>
                  <a:pt x="5751" y="2476"/>
                  <a:pt x="5755" y="2474"/>
                  <a:pt x="5760" y="2472"/>
                </a:cubicBezTo>
                <a:lnTo>
                  <a:pt x="5767" y="2468"/>
                </a:lnTo>
                <a:cubicBezTo>
                  <a:pt x="5771" y="2469"/>
                  <a:pt x="5774" y="2467"/>
                  <a:pt x="5778" y="2466"/>
                </a:cubicBezTo>
                <a:cubicBezTo>
                  <a:pt x="5780" y="2465"/>
                  <a:pt x="5783" y="2464"/>
                  <a:pt x="5786" y="2464"/>
                </a:cubicBezTo>
                <a:cubicBezTo>
                  <a:pt x="5793" y="2463"/>
                  <a:pt x="5797" y="2460"/>
                  <a:pt x="5799" y="2456"/>
                </a:cubicBezTo>
                <a:cubicBezTo>
                  <a:pt x="5800" y="2455"/>
                  <a:pt x="5801" y="2454"/>
                  <a:pt x="5801" y="2453"/>
                </a:cubicBezTo>
                <a:cubicBezTo>
                  <a:pt x="5803" y="2451"/>
                  <a:pt x="5806" y="2449"/>
                  <a:pt x="5808" y="2449"/>
                </a:cubicBezTo>
                <a:cubicBezTo>
                  <a:pt x="5819" y="2451"/>
                  <a:pt x="5824" y="2445"/>
                  <a:pt x="5828" y="2439"/>
                </a:cubicBezTo>
                <a:cubicBezTo>
                  <a:pt x="5829" y="2438"/>
                  <a:pt x="5831" y="2436"/>
                  <a:pt x="5833" y="2433"/>
                </a:cubicBezTo>
                <a:cubicBezTo>
                  <a:pt x="5834" y="2434"/>
                  <a:pt x="5836" y="2434"/>
                  <a:pt x="5838" y="2434"/>
                </a:cubicBezTo>
                <a:cubicBezTo>
                  <a:pt x="5838" y="2434"/>
                  <a:pt x="5840" y="2434"/>
                  <a:pt x="5841" y="2434"/>
                </a:cubicBezTo>
                <a:cubicBezTo>
                  <a:pt x="5850" y="2433"/>
                  <a:pt x="5853" y="2428"/>
                  <a:pt x="5855" y="2424"/>
                </a:cubicBezTo>
                <a:cubicBezTo>
                  <a:pt x="5861" y="2423"/>
                  <a:pt x="5865" y="2418"/>
                  <a:pt x="5867" y="2416"/>
                </a:cubicBezTo>
                <a:cubicBezTo>
                  <a:pt x="5870" y="2414"/>
                  <a:pt x="5873" y="2413"/>
                  <a:pt x="5874" y="2412"/>
                </a:cubicBezTo>
                <a:cubicBezTo>
                  <a:pt x="5881" y="2412"/>
                  <a:pt x="5889" y="2407"/>
                  <a:pt x="5896" y="2399"/>
                </a:cubicBezTo>
                <a:cubicBezTo>
                  <a:pt x="5896" y="2399"/>
                  <a:pt x="5896" y="2398"/>
                  <a:pt x="5896" y="2398"/>
                </a:cubicBezTo>
                <a:cubicBezTo>
                  <a:pt x="5898" y="2398"/>
                  <a:pt x="5902" y="2398"/>
                  <a:pt x="5905" y="2398"/>
                </a:cubicBezTo>
                <a:cubicBezTo>
                  <a:pt x="5917" y="2395"/>
                  <a:pt x="5922" y="2388"/>
                  <a:pt x="5928" y="2379"/>
                </a:cubicBezTo>
                <a:cubicBezTo>
                  <a:pt x="5929" y="2379"/>
                  <a:pt x="5932" y="2378"/>
                  <a:pt x="5933" y="2378"/>
                </a:cubicBezTo>
                <a:cubicBezTo>
                  <a:pt x="5936" y="2378"/>
                  <a:pt x="5940" y="2379"/>
                  <a:pt x="5945" y="2380"/>
                </a:cubicBezTo>
                <a:cubicBezTo>
                  <a:pt x="5950" y="2380"/>
                  <a:pt x="5955" y="2381"/>
                  <a:pt x="5962" y="2381"/>
                </a:cubicBezTo>
                <a:cubicBezTo>
                  <a:pt x="5962" y="2381"/>
                  <a:pt x="5964" y="2381"/>
                  <a:pt x="5964" y="2381"/>
                </a:cubicBezTo>
                <a:cubicBezTo>
                  <a:pt x="5978" y="2381"/>
                  <a:pt x="5989" y="2376"/>
                  <a:pt x="5997" y="2372"/>
                </a:cubicBezTo>
                <a:cubicBezTo>
                  <a:pt x="5999" y="2371"/>
                  <a:pt x="6002" y="2369"/>
                  <a:pt x="6001" y="2369"/>
                </a:cubicBezTo>
                <a:cubicBezTo>
                  <a:pt x="6002" y="2369"/>
                  <a:pt x="6004" y="2369"/>
                  <a:pt x="6005" y="2369"/>
                </a:cubicBezTo>
                <a:cubicBezTo>
                  <a:pt x="6014" y="2369"/>
                  <a:pt x="6018" y="2361"/>
                  <a:pt x="6021" y="2355"/>
                </a:cubicBezTo>
                <a:cubicBezTo>
                  <a:pt x="6023" y="2352"/>
                  <a:pt x="6025" y="2351"/>
                  <a:pt x="6029" y="2350"/>
                </a:cubicBezTo>
                <a:cubicBezTo>
                  <a:pt x="6034" y="2349"/>
                  <a:pt x="6040" y="2346"/>
                  <a:pt x="6043" y="2344"/>
                </a:cubicBezTo>
                <a:cubicBezTo>
                  <a:pt x="6045" y="2344"/>
                  <a:pt x="6051" y="2346"/>
                  <a:pt x="6056" y="2348"/>
                </a:cubicBezTo>
                <a:lnTo>
                  <a:pt x="6056" y="2354"/>
                </a:lnTo>
                <a:cubicBezTo>
                  <a:pt x="6055" y="2357"/>
                  <a:pt x="6056" y="2360"/>
                  <a:pt x="6058" y="2362"/>
                </a:cubicBezTo>
                <a:cubicBezTo>
                  <a:pt x="6058" y="2362"/>
                  <a:pt x="6060" y="2363"/>
                  <a:pt x="6061" y="2365"/>
                </a:cubicBezTo>
                <a:cubicBezTo>
                  <a:pt x="6061" y="2365"/>
                  <a:pt x="6061" y="2365"/>
                  <a:pt x="6061" y="2365"/>
                </a:cubicBezTo>
                <a:cubicBezTo>
                  <a:pt x="6057" y="2367"/>
                  <a:pt x="6055" y="2371"/>
                  <a:pt x="6056" y="2375"/>
                </a:cubicBezTo>
                <a:cubicBezTo>
                  <a:pt x="6057" y="2380"/>
                  <a:pt x="6062" y="2382"/>
                  <a:pt x="6066" y="2381"/>
                </a:cubicBezTo>
                <a:cubicBezTo>
                  <a:pt x="6066" y="2381"/>
                  <a:pt x="6067" y="2381"/>
                  <a:pt x="6068" y="2380"/>
                </a:cubicBezTo>
                <a:lnTo>
                  <a:pt x="6068" y="2380"/>
                </a:lnTo>
                <a:cubicBezTo>
                  <a:pt x="6072" y="2379"/>
                  <a:pt x="6077" y="2378"/>
                  <a:pt x="6078" y="2378"/>
                </a:cubicBezTo>
                <a:cubicBezTo>
                  <a:pt x="6080" y="2379"/>
                  <a:pt x="6083" y="2383"/>
                  <a:pt x="6084" y="2385"/>
                </a:cubicBezTo>
                <a:cubicBezTo>
                  <a:pt x="6085" y="2385"/>
                  <a:pt x="6085" y="2386"/>
                  <a:pt x="6085" y="2386"/>
                </a:cubicBezTo>
                <a:cubicBezTo>
                  <a:pt x="6084" y="2388"/>
                  <a:pt x="6081" y="2391"/>
                  <a:pt x="6077" y="2394"/>
                </a:cubicBezTo>
                <a:lnTo>
                  <a:pt x="6075" y="2396"/>
                </a:lnTo>
                <a:cubicBezTo>
                  <a:pt x="6072" y="2400"/>
                  <a:pt x="6071" y="2405"/>
                  <a:pt x="6074" y="2408"/>
                </a:cubicBezTo>
                <a:cubicBezTo>
                  <a:pt x="6077" y="2411"/>
                  <a:pt x="6082" y="2412"/>
                  <a:pt x="6086" y="2409"/>
                </a:cubicBezTo>
                <a:lnTo>
                  <a:pt x="6088" y="2407"/>
                </a:lnTo>
                <a:cubicBezTo>
                  <a:pt x="6092" y="2403"/>
                  <a:pt x="6096" y="2400"/>
                  <a:pt x="6098" y="2399"/>
                </a:cubicBezTo>
                <a:cubicBezTo>
                  <a:pt x="6098" y="2399"/>
                  <a:pt x="6098" y="2399"/>
                  <a:pt x="6098" y="2399"/>
                </a:cubicBezTo>
                <a:lnTo>
                  <a:pt x="6093" y="2411"/>
                </a:lnTo>
                <a:cubicBezTo>
                  <a:pt x="6092" y="2415"/>
                  <a:pt x="6093" y="2419"/>
                  <a:pt x="6095" y="2421"/>
                </a:cubicBezTo>
                <a:cubicBezTo>
                  <a:pt x="6098" y="2423"/>
                  <a:pt x="6102" y="2423"/>
                  <a:pt x="6105" y="2421"/>
                </a:cubicBezTo>
                <a:lnTo>
                  <a:pt x="6108" y="2419"/>
                </a:lnTo>
                <a:cubicBezTo>
                  <a:pt x="6108" y="2421"/>
                  <a:pt x="6108" y="2422"/>
                  <a:pt x="6108" y="2424"/>
                </a:cubicBezTo>
                <a:cubicBezTo>
                  <a:pt x="6109" y="2426"/>
                  <a:pt x="6110" y="2428"/>
                  <a:pt x="6112" y="2429"/>
                </a:cubicBezTo>
                <a:lnTo>
                  <a:pt x="6120" y="2433"/>
                </a:lnTo>
                <a:lnTo>
                  <a:pt x="6120" y="2437"/>
                </a:lnTo>
                <a:cubicBezTo>
                  <a:pt x="6120" y="2440"/>
                  <a:pt x="6122" y="2443"/>
                  <a:pt x="6125" y="2445"/>
                </a:cubicBezTo>
                <a:lnTo>
                  <a:pt x="6136" y="2450"/>
                </a:lnTo>
                <a:lnTo>
                  <a:pt x="6137" y="2452"/>
                </a:lnTo>
                <a:cubicBezTo>
                  <a:pt x="6136" y="2452"/>
                  <a:pt x="6136" y="2453"/>
                  <a:pt x="6136" y="2453"/>
                </a:cubicBezTo>
                <a:cubicBezTo>
                  <a:pt x="6135" y="2461"/>
                  <a:pt x="6142" y="2464"/>
                  <a:pt x="6152" y="2468"/>
                </a:cubicBezTo>
                <a:cubicBezTo>
                  <a:pt x="6154" y="2469"/>
                  <a:pt x="6155" y="2469"/>
                  <a:pt x="6155" y="2469"/>
                </a:cubicBezTo>
                <a:cubicBezTo>
                  <a:pt x="6155" y="2470"/>
                  <a:pt x="6154" y="2470"/>
                  <a:pt x="6154" y="2471"/>
                </a:cubicBezTo>
                <a:lnTo>
                  <a:pt x="6152" y="2473"/>
                </a:lnTo>
                <a:cubicBezTo>
                  <a:pt x="6149" y="2476"/>
                  <a:pt x="6148" y="2479"/>
                  <a:pt x="6150" y="2482"/>
                </a:cubicBezTo>
                <a:cubicBezTo>
                  <a:pt x="6151" y="2484"/>
                  <a:pt x="6154" y="2487"/>
                  <a:pt x="6156" y="2488"/>
                </a:cubicBezTo>
                <a:cubicBezTo>
                  <a:pt x="6158" y="2488"/>
                  <a:pt x="6162" y="2489"/>
                  <a:pt x="6169" y="2495"/>
                </a:cubicBezTo>
                <a:cubicBezTo>
                  <a:pt x="6172" y="2497"/>
                  <a:pt x="6172" y="2497"/>
                  <a:pt x="6173" y="2500"/>
                </a:cubicBezTo>
                <a:cubicBezTo>
                  <a:pt x="6173" y="2501"/>
                  <a:pt x="6174" y="2503"/>
                  <a:pt x="6174" y="2505"/>
                </a:cubicBezTo>
                <a:cubicBezTo>
                  <a:pt x="6177" y="2514"/>
                  <a:pt x="6180" y="2521"/>
                  <a:pt x="6187" y="2528"/>
                </a:cubicBezTo>
                <a:cubicBezTo>
                  <a:pt x="6191" y="2533"/>
                  <a:pt x="6193" y="2537"/>
                  <a:pt x="6193" y="2541"/>
                </a:cubicBezTo>
                <a:cubicBezTo>
                  <a:pt x="6192" y="2552"/>
                  <a:pt x="6199" y="2564"/>
                  <a:pt x="6215" y="2567"/>
                </a:cubicBezTo>
                <a:lnTo>
                  <a:pt x="6231" y="2611"/>
                </a:lnTo>
                <a:cubicBezTo>
                  <a:pt x="6232" y="2615"/>
                  <a:pt x="6236" y="2617"/>
                  <a:pt x="6240" y="2617"/>
                </a:cubicBezTo>
                <a:cubicBezTo>
                  <a:pt x="6244" y="2616"/>
                  <a:pt x="6247" y="2613"/>
                  <a:pt x="6247" y="2609"/>
                </a:cubicBezTo>
                <a:cubicBezTo>
                  <a:pt x="6247" y="2608"/>
                  <a:pt x="6247" y="2601"/>
                  <a:pt x="6244" y="2590"/>
                </a:cubicBezTo>
                <a:cubicBezTo>
                  <a:pt x="6246" y="2592"/>
                  <a:pt x="6248" y="2593"/>
                  <a:pt x="6248" y="2594"/>
                </a:cubicBezTo>
                <a:cubicBezTo>
                  <a:pt x="6249" y="2599"/>
                  <a:pt x="6252" y="2603"/>
                  <a:pt x="6254" y="2606"/>
                </a:cubicBezTo>
                <a:lnTo>
                  <a:pt x="6244" y="2629"/>
                </a:lnTo>
                <a:cubicBezTo>
                  <a:pt x="6242" y="2633"/>
                  <a:pt x="6243" y="2637"/>
                  <a:pt x="6246" y="2639"/>
                </a:cubicBezTo>
                <a:cubicBezTo>
                  <a:pt x="6248" y="2641"/>
                  <a:pt x="6251" y="2641"/>
                  <a:pt x="6253" y="2640"/>
                </a:cubicBezTo>
                <a:lnTo>
                  <a:pt x="6251" y="2647"/>
                </a:lnTo>
                <a:cubicBezTo>
                  <a:pt x="6249" y="2651"/>
                  <a:pt x="6250" y="2655"/>
                  <a:pt x="6254" y="2657"/>
                </a:cubicBezTo>
                <a:cubicBezTo>
                  <a:pt x="6257" y="2659"/>
                  <a:pt x="6262" y="2658"/>
                  <a:pt x="6264" y="2655"/>
                </a:cubicBezTo>
                <a:lnTo>
                  <a:pt x="6280" y="2636"/>
                </a:lnTo>
                <a:lnTo>
                  <a:pt x="6280" y="2640"/>
                </a:lnTo>
                <a:cubicBezTo>
                  <a:pt x="6280" y="2644"/>
                  <a:pt x="6283" y="2647"/>
                  <a:pt x="6287" y="2648"/>
                </a:cubicBezTo>
                <a:cubicBezTo>
                  <a:pt x="6291" y="2648"/>
                  <a:pt x="6295" y="2645"/>
                  <a:pt x="6296" y="2642"/>
                </a:cubicBezTo>
                <a:cubicBezTo>
                  <a:pt x="6297" y="2639"/>
                  <a:pt x="6297" y="2636"/>
                  <a:pt x="6298" y="2634"/>
                </a:cubicBezTo>
                <a:cubicBezTo>
                  <a:pt x="6301" y="2638"/>
                  <a:pt x="6303" y="2642"/>
                  <a:pt x="6304" y="2645"/>
                </a:cubicBezTo>
                <a:cubicBezTo>
                  <a:pt x="6291" y="2675"/>
                  <a:pt x="6291" y="2678"/>
                  <a:pt x="6291" y="2680"/>
                </a:cubicBezTo>
                <a:cubicBezTo>
                  <a:pt x="6291" y="2682"/>
                  <a:pt x="6292" y="2685"/>
                  <a:pt x="6293" y="2686"/>
                </a:cubicBezTo>
                <a:cubicBezTo>
                  <a:pt x="6295" y="2688"/>
                  <a:pt x="6296" y="2689"/>
                  <a:pt x="6298" y="2689"/>
                </a:cubicBezTo>
                <a:cubicBezTo>
                  <a:pt x="6298" y="2691"/>
                  <a:pt x="6298" y="2694"/>
                  <a:pt x="6300" y="2696"/>
                </a:cubicBezTo>
                <a:cubicBezTo>
                  <a:pt x="6301" y="2698"/>
                  <a:pt x="6304" y="2699"/>
                  <a:pt x="6306" y="2699"/>
                </a:cubicBezTo>
                <a:cubicBezTo>
                  <a:pt x="6311" y="2699"/>
                  <a:pt x="6312" y="2699"/>
                  <a:pt x="6330" y="2676"/>
                </a:cubicBezTo>
                <a:cubicBezTo>
                  <a:pt x="6332" y="2676"/>
                  <a:pt x="6334" y="2676"/>
                  <a:pt x="6334" y="2676"/>
                </a:cubicBezTo>
                <a:cubicBezTo>
                  <a:pt x="6335" y="2677"/>
                  <a:pt x="6336" y="2680"/>
                  <a:pt x="6336" y="2682"/>
                </a:cubicBezTo>
                <a:cubicBezTo>
                  <a:pt x="6335" y="2689"/>
                  <a:pt x="6339" y="2692"/>
                  <a:pt x="6341" y="2694"/>
                </a:cubicBezTo>
                <a:cubicBezTo>
                  <a:pt x="6342" y="2696"/>
                  <a:pt x="6344" y="2697"/>
                  <a:pt x="6344" y="2698"/>
                </a:cubicBezTo>
                <a:cubicBezTo>
                  <a:pt x="6344" y="2699"/>
                  <a:pt x="6342" y="2700"/>
                  <a:pt x="6341" y="2700"/>
                </a:cubicBezTo>
                <a:cubicBezTo>
                  <a:pt x="6340" y="2701"/>
                  <a:pt x="6339" y="2701"/>
                  <a:pt x="6338" y="2702"/>
                </a:cubicBezTo>
                <a:cubicBezTo>
                  <a:pt x="6336" y="2703"/>
                  <a:pt x="6331" y="2707"/>
                  <a:pt x="6323" y="2735"/>
                </a:cubicBezTo>
                <a:cubicBezTo>
                  <a:pt x="6321" y="2739"/>
                  <a:pt x="6323" y="2743"/>
                  <a:pt x="6327" y="2745"/>
                </a:cubicBezTo>
                <a:cubicBezTo>
                  <a:pt x="6331" y="2746"/>
                  <a:pt x="6335" y="2745"/>
                  <a:pt x="6337" y="2742"/>
                </a:cubicBezTo>
                <a:cubicBezTo>
                  <a:pt x="6338" y="2741"/>
                  <a:pt x="6345" y="2729"/>
                  <a:pt x="6350" y="2721"/>
                </a:cubicBezTo>
                <a:cubicBezTo>
                  <a:pt x="6351" y="2722"/>
                  <a:pt x="6352" y="2722"/>
                  <a:pt x="6353" y="2722"/>
                </a:cubicBezTo>
                <a:cubicBezTo>
                  <a:pt x="6355" y="2723"/>
                  <a:pt x="6358" y="2722"/>
                  <a:pt x="6359" y="2721"/>
                </a:cubicBezTo>
                <a:cubicBezTo>
                  <a:pt x="6360" y="2721"/>
                  <a:pt x="6360" y="2720"/>
                  <a:pt x="6361" y="2720"/>
                </a:cubicBezTo>
                <a:cubicBezTo>
                  <a:pt x="6359" y="2727"/>
                  <a:pt x="6354" y="2741"/>
                  <a:pt x="6349" y="2753"/>
                </a:cubicBezTo>
                <a:cubicBezTo>
                  <a:pt x="6347" y="2757"/>
                  <a:pt x="6349" y="2762"/>
                  <a:pt x="6354" y="2763"/>
                </a:cubicBezTo>
                <a:cubicBezTo>
                  <a:pt x="6358" y="2765"/>
                  <a:pt x="6363" y="2763"/>
                  <a:pt x="6364" y="2759"/>
                </a:cubicBezTo>
                <a:cubicBezTo>
                  <a:pt x="6364" y="2759"/>
                  <a:pt x="6364" y="2759"/>
                  <a:pt x="6364" y="2759"/>
                </a:cubicBezTo>
                <a:lnTo>
                  <a:pt x="6372" y="2741"/>
                </a:lnTo>
                <a:cubicBezTo>
                  <a:pt x="6373" y="2742"/>
                  <a:pt x="6373" y="2743"/>
                  <a:pt x="6374" y="2745"/>
                </a:cubicBezTo>
                <a:cubicBezTo>
                  <a:pt x="6375" y="2745"/>
                  <a:pt x="6375" y="2747"/>
                  <a:pt x="6373" y="2752"/>
                </a:cubicBezTo>
                <a:cubicBezTo>
                  <a:pt x="6373" y="2756"/>
                  <a:pt x="6375" y="2760"/>
                  <a:pt x="6379" y="2761"/>
                </a:cubicBezTo>
                <a:cubicBezTo>
                  <a:pt x="6382" y="2763"/>
                  <a:pt x="6386" y="2767"/>
                  <a:pt x="6388" y="2770"/>
                </a:cubicBezTo>
                <a:cubicBezTo>
                  <a:pt x="6389" y="2770"/>
                  <a:pt x="6390" y="2771"/>
                  <a:pt x="6390" y="2771"/>
                </a:cubicBezTo>
                <a:cubicBezTo>
                  <a:pt x="6390" y="2771"/>
                  <a:pt x="6390" y="2772"/>
                  <a:pt x="6390" y="2775"/>
                </a:cubicBezTo>
                <a:cubicBezTo>
                  <a:pt x="6389" y="2782"/>
                  <a:pt x="6384" y="2797"/>
                  <a:pt x="6382" y="2803"/>
                </a:cubicBezTo>
                <a:cubicBezTo>
                  <a:pt x="6381" y="2807"/>
                  <a:pt x="6383" y="2811"/>
                  <a:pt x="6386" y="2813"/>
                </a:cubicBezTo>
                <a:cubicBezTo>
                  <a:pt x="6390" y="2815"/>
                  <a:pt x="6395" y="2813"/>
                  <a:pt x="6397" y="2810"/>
                </a:cubicBezTo>
                <a:lnTo>
                  <a:pt x="6404" y="2798"/>
                </a:lnTo>
                <a:cubicBezTo>
                  <a:pt x="6404" y="2798"/>
                  <a:pt x="6404" y="2798"/>
                  <a:pt x="6404" y="2798"/>
                </a:cubicBezTo>
                <a:cubicBezTo>
                  <a:pt x="6409" y="2803"/>
                  <a:pt x="6415" y="2812"/>
                  <a:pt x="6415" y="2813"/>
                </a:cubicBezTo>
                <a:cubicBezTo>
                  <a:pt x="6415" y="2816"/>
                  <a:pt x="6406" y="2839"/>
                  <a:pt x="6399" y="2860"/>
                </a:cubicBezTo>
                <a:cubicBezTo>
                  <a:pt x="6397" y="2864"/>
                  <a:pt x="6399" y="2869"/>
                  <a:pt x="6404" y="2870"/>
                </a:cubicBezTo>
                <a:cubicBezTo>
                  <a:pt x="6408" y="2872"/>
                  <a:pt x="6412" y="2870"/>
                  <a:pt x="6414" y="2866"/>
                </a:cubicBezTo>
                <a:lnTo>
                  <a:pt x="6425" y="2838"/>
                </a:lnTo>
                <a:cubicBezTo>
                  <a:pt x="6429" y="2843"/>
                  <a:pt x="6432" y="2847"/>
                  <a:pt x="6432" y="2849"/>
                </a:cubicBezTo>
                <a:cubicBezTo>
                  <a:pt x="6432" y="2852"/>
                  <a:pt x="6424" y="2865"/>
                  <a:pt x="6415" y="2876"/>
                </a:cubicBezTo>
                <a:cubicBezTo>
                  <a:pt x="6412" y="2879"/>
                  <a:pt x="6412" y="2883"/>
                  <a:pt x="6415" y="2886"/>
                </a:cubicBezTo>
                <a:cubicBezTo>
                  <a:pt x="6418" y="2890"/>
                  <a:pt x="6422" y="2890"/>
                  <a:pt x="6426" y="2888"/>
                </a:cubicBezTo>
                <a:lnTo>
                  <a:pt x="6438" y="2879"/>
                </a:lnTo>
                <a:lnTo>
                  <a:pt x="6438" y="2883"/>
                </a:lnTo>
                <a:cubicBezTo>
                  <a:pt x="6439" y="2886"/>
                  <a:pt x="6441" y="2889"/>
                  <a:pt x="6445" y="2890"/>
                </a:cubicBezTo>
                <a:cubicBezTo>
                  <a:pt x="6448" y="2891"/>
                  <a:pt x="6452" y="2889"/>
                  <a:pt x="6454" y="2886"/>
                </a:cubicBezTo>
                <a:lnTo>
                  <a:pt x="6455" y="2884"/>
                </a:lnTo>
                <a:cubicBezTo>
                  <a:pt x="6455" y="2888"/>
                  <a:pt x="6456" y="2892"/>
                  <a:pt x="6456" y="2896"/>
                </a:cubicBezTo>
                <a:lnTo>
                  <a:pt x="6457" y="2903"/>
                </a:lnTo>
                <a:cubicBezTo>
                  <a:pt x="6458" y="2908"/>
                  <a:pt x="6450" y="2916"/>
                  <a:pt x="6445" y="2920"/>
                </a:cubicBezTo>
                <a:cubicBezTo>
                  <a:pt x="6445" y="2920"/>
                  <a:pt x="6444" y="2920"/>
                  <a:pt x="6444" y="2920"/>
                </a:cubicBezTo>
                <a:cubicBezTo>
                  <a:pt x="6441" y="2923"/>
                  <a:pt x="6440" y="2928"/>
                  <a:pt x="6443" y="2932"/>
                </a:cubicBezTo>
                <a:cubicBezTo>
                  <a:pt x="6445" y="2935"/>
                  <a:pt x="6450" y="2936"/>
                  <a:pt x="6454" y="2934"/>
                </a:cubicBezTo>
                <a:lnTo>
                  <a:pt x="6454" y="2934"/>
                </a:lnTo>
                <a:lnTo>
                  <a:pt x="6454" y="2933"/>
                </a:lnTo>
                <a:lnTo>
                  <a:pt x="6454" y="2933"/>
                </a:lnTo>
                <a:cubicBezTo>
                  <a:pt x="6454" y="2933"/>
                  <a:pt x="6454" y="2933"/>
                  <a:pt x="6454" y="2933"/>
                </a:cubicBezTo>
                <a:cubicBezTo>
                  <a:pt x="6454" y="2933"/>
                  <a:pt x="6454" y="2933"/>
                  <a:pt x="6454" y="2933"/>
                </a:cubicBezTo>
                <a:cubicBezTo>
                  <a:pt x="6454" y="2933"/>
                  <a:pt x="6454" y="2933"/>
                  <a:pt x="6454" y="2933"/>
                </a:cubicBezTo>
                <a:cubicBezTo>
                  <a:pt x="6461" y="2928"/>
                  <a:pt x="6468" y="2925"/>
                  <a:pt x="6468" y="2924"/>
                </a:cubicBezTo>
                <a:cubicBezTo>
                  <a:pt x="6472" y="2927"/>
                  <a:pt x="6478" y="2934"/>
                  <a:pt x="6480" y="2937"/>
                </a:cubicBezTo>
                <a:lnTo>
                  <a:pt x="6472" y="2960"/>
                </a:lnTo>
                <a:cubicBezTo>
                  <a:pt x="6471" y="2964"/>
                  <a:pt x="6472" y="2967"/>
                  <a:pt x="6476" y="2969"/>
                </a:cubicBezTo>
                <a:cubicBezTo>
                  <a:pt x="6479" y="2972"/>
                  <a:pt x="6483" y="2971"/>
                  <a:pt x="6486" y="2968"/>
                </a:cubicBezTo>
                <a:cubicBezTo>
                  <a:pt x="6486" y="2968"/>
                  <a:pt x="6487" y="2967"/>
                  <a:pt x="6488" y="2967"/>
                </a:cubicBezTo>
                <a:lnTo>
                  <a:pt x="6484" y="2976"/>
                </a:lnTo>
                <a:cubicBezTo>
                  <a:pt x="6483" y="2980"/>
                  <a:pt x="6484" y="2984"/>
                  <a:pt x="6487" y="2986"/>
                </a:cubicBezTo>
                <a:cubicBezTo>
                  <a:pt x="6489" y="2987"/>
                  <a:pt x="6491" y="2988"/>
                  <a:pt x="6493" y="2987"/>
                </a:cubicBezTo>
                <a:cubicBezTo>
                  <a:pt x="6488" y="2993"/>
                  <a:pt x="6483" y="2997"/>
                  <a:pt x="6483" y="2997"/>
                </a:cubicBezTo>
                <a:cubicBezTo>
                  <a:pt x="6480" y="3000"/>
                  <a:pt x="6479" y="3004"/>
                  <a:pt x="6481" y="3007"/>
                </a:cubicBezTo>
                <a:cubicBezTo>
                  <a:pt x="6483" y="3011"/>
                  <a:pt x="6487" y="3012"/>
                  <a:pt x="6491" y="3011"/>
                </a:cubicBezTo>
                <a:cubicBezTo>
                  <a:pt x="6498" y="3009"/>
                  <a:pt x="6506" y="3006"/>
                  <a:pt x="6511" y="3005"/>
                </a:cubicBezTo>
                <a:cubicBezTo>
                  <a:pt x="6511" y="3007"/>
                  <a:pt x="6512" y="3011"/>
                  <a:pt x="6512" y="3014"/>
                </a:cubicBezTo>
                <a:cubicBezTo>
                  <a:pt x="6512" y="3016"/>
                  <a:pt x="6512" y="3017"/>
                  <a:pt x="6512" y="3018"/>
                </a:cubicBezTo>
                <a:cubicBezTo>
                  <a:pt x="6510" y="3027"/>
                  <a:pt x="6513" y="3031"/>
                  <a:pt x="6523" y="3035"/>
                </a:cubicBezTo>
                <a:lnTo>
                  <a:pt x="6520" y="3040"/>
                </a:lnTo>
                <a:cubicBezTo>
                  <a:pt x="6519" y="3042"/>
                  <a:pt x="6518" y="3045"/>
                  <a:pt x="6519" y="3047"/>
                </a:cubicBezTo>
                <a:cubicBezTo>
                  <a:pt x="6521" y="3050"/>
                  <a:pt x="6523" y="3052"/>
                  <a:pt x="6525" y="3052"/>
                </a:cubicBezTo>
                <a:cubicBezTo>
                  <a:pt x="6525" y="3052"/>
                  <a:pt x="6529" y="3053"/>
                  <a:pt x="6533" y="3055"/>
                </a:cubicBezTo>
                <a:cubicBezTo>
                  <a:pt x="6534" y="3056"/>
                  <a:pt x="6535" y="3056"/>
                  <a:pt x="6533" y="3062"/>
                </a:cubicBezTo>
                <a:lnTo>
                  <a:pt x="6527" y="3088"/>
                </a:lnTo>
                <a:cubicBezTo>
                  <a:pt x="6526" y="3092"/>
                  <a:pt x="6529" y="3096"/>
                  <a:pt x="6533" y="3098"/>
                </a:cubicBezTo>
                <a:cubicBezTo>
                  <a:pt x="6537" y="3099"/>
                  <a:pt x="6542" y="3096"/>
                  <a:pt x="6543" y="3092"/>
                </a:cubicBezTo>
                <a:cubicBezTo>
                  <a:pt x="6544" y="3090"/>
                  <a:pt x="6545" y="3087"/>
                  <a:pt x="6546" y="3085"/>
                </a:cubicBezTo>
                <a:lnTo>
                  <a:pt x="6545" y="3096"/>
                </a:lnTo>
                <a:cubicBezTo>
                  <a:pt x="6544" y="3100"/>
                  <a:pt x="6547" y="3104"/>
                  <a:pt x="6551" y="3104"/>
                </a:cubicBezTo>
                <a:lnTo>
                  <a:pt x="6558" y="3106"/>
                </a:lnTo>
                <a:cubicBezTo>
                  <a:pt x="6560" y="3111"/>
                  <a:pt x="6561" y="3117"/>
                  <a:pt x="6560" y="3119"/>
                </a:cubicBezTo>
                <a:cubicBezTo>
                  <a:pt x="6557" y="3124"/>
                  <a:pt x="6549" y="3134"/>
                  <a:pt x="6546" y="3137"/>
                </a:cubicBezTo>
                <a:cubicBezTo>
                  <a:pt x="6543" y="3140"/>
                  <a:pt x="6543" y="3144"/>
                  <a:pt x="6546" y="3147"/>
                </a:cubicBezTo>
                <a:cubicBezTo>
                  <a:pt x="6548" y="3150"/>
                  <a:pt x="6552" y="3151"/>
                  <a:pt x="6556" y="3150"/>
                </a:cubicBezTo>
                <a:cubicBezTo>
                  <a:pt x="6556" y="3150"/>
                  <a:pt x="6562" y="3147"/>
                  <a:pt x="6568" y="3142"/>
                </a:cubicBezTo>
                <a:cubicBezTo>
                  <a:pt x="6569" y="3142"/>
                  <a:pt x="6571" y="3143"/>
                  <a:pt x="6572" y="3144"/>
                </a:cubicBezTo>
                <a:lnTo>
                  <a:pt x="6574" y="3145"/>
                </a:lnTo>
                <a:cubicBezTo>
                  <a:pt x="6574" y="3146"/>
                  <a:pt x="6573" y="3147"/>
                  <a:pt x="6572" y="3148"/>
                </a:cubicBezTo>
                <a:cubicBezTo>
                  <a:pt x="6569" y="3152"/>
                  <a:pt x="6566" y="3153"/>
                  <a:pt x="6567" y="3153"/>
                </a:cubicBezTo>
                <a:cubicBezTo>
                  <a:pt x="6563" y="3153"/>
                  <a:pt x="6559" y="3156"/>
                  <a:pt x="6558" y="3159"/>
                </a:cubicBezTo>
                <a:cubicBezTo>
                  <a:pt x="6557" y="3163"/>
                  <a:pt x="6559" y="3168"/>
                  <a:pt x="6563" y="3169"/>
                </a:cubicBezTo>
                <a:lnTo>
                  <a:pt x="6574" y="3173"/>
                </a:lnTo>
                <a:cubicBezTo>
                  <a:pt x="6573" y="3176"/>
                  <a:pt x="6572" y="3181"/>
                  <a:pt x="6574" y="3186"/>
                </a:cubicBezTo>
                <a:cubicBezTo>
                  <a:pt x="6575" y="3187"/>
                  <a:pt x="6576" y="3189"/>
                  <a:pt x="6577" y="3190"/>
                </a:cubicBezTo>
                <a:lnTo>
                  <a:pt x="6570" y="3203"/>
                </a:lnTo>
                <a:cubicBezTo>
                  <a:pt x="6567" y="3207"/>
                  <a:pt x="6569" y="3212"/>
                  <a:pt x="6572" y="3214"/>
                </a:cubicBezTo>
                <a:cubicBezTo>
                  <a:pt x="6573" y="3215"/>
                  <a:pt x="6575" y="3216"/>
                  <a:pt x="6576" y="3217"/>
                </a:cubicBezTo>
                <a:lnTo>
                  <a:pt x="6576" y="3219"/>
                </a:lnTo>
                <a:cubicBezTo>
                  <a:pt x="6576" y="3222"/>
                  <a:pt x="6575" y="3224"/>
                  <a:pt x="6574" y="3227"/>
                </a:cubicBezTo>
                <a:cubicBezTo>
                  <a:pt x="6573" y="3231"/>
                  <a:pt x="6573" y="3235"/>
                  <a:pt x="6574" y="3238"/>
                </a:cubicBezTo>
                <a:cubicBezTo>
                  <a:pt x="6575" y="3241"/>
                  <a:pt x="6577" y="3243"/>
                  <a:pt x="6580" y="3244"/>
                </a:cubicBezTo>
                <a:cubicBezTo>
                  <a:pt x="6578" y="3250"/>
                  <a:pt x="6574" y="3264"/>
                  <a:pt x="6569" y="3274"/>
                </a:cubicBezTo>
                <a:cubicBezTo>
                  <a:pt x="6568" y="3278"/>
                  <a:pt x="6570" y="3283"/>
                  <a:pt x="6573" y="3285"/>
                </a:cubicBezTo>
                <a:cubicBezTo>
                  <a:pt x="6577" y="3287"/>
                  <a:pt x="6582" y="3285"/>
                  <a:pt x="6584" y="3282"/>
                </a:cubicBezTo>
                <a:lnTo>
                  <a:pt x="6602" y="3252"/>
                </a:lnTo>
                <a:cubicBezTo>
                  <a:pt x="6604" y="3254"/>
                  <a:pt x="6606" y="3257"/>
                  <a:pt x="6607" y="3260"/>
                </a:cubicBezTo>
                <a:cubicBezTo>
                  <a:pt x="6610" y="3267"/>
                  <a:pt x="6615" y="3270"/>
                  <a:pt x="6618" y="3272"/>
                </a:cubicBezTo>
                <a:cubicBezTo>
                  <a:pt x="6619" y="3272"/>
                  <a:pt x="6620" y="3273"/>
                  <a:pt x="6620" y="3273"/>
                </a:cubicBezTo>
                <a:cubicBezTo>
                  <a:pt x="6622" y="3276"/>
                  <a:pt x="6624" y="3278"/>
                  <a:pt x="6626" y="3278"/>
                </a:cubicBezTo>
                <a:cubicBezTo>
                  <a:pt x="6627" y="3279"/>
                  <a:pt x="6627" y="3280"/>
                  <a:pt x="6629" y="3282"/>
                </a:cubicBezTo>
                <a:cubicBezTo>
                  <a:pt x="6629" y="3282"/>
                  <a:pt x="6633" y="3287"/>
                  <a:pt x="6645" y="3321"/>
                </a:cubicBezTo>
                <a:cubicBezTo>
                  <a:pt x="6646" y="3326"/>
                  <a:pt x="6651" y="3328"/>
                  <a:pt x="6655" y="3326"/>
                </a:cubicBezTo>
                <a:cubicBezTo>
                  <a:pt x="6659" y="3325"/>
                  <a:pt x="6661" y="3320"/>
                  <a:pt x="6660" y="3316"/>
                </a:cubicBezTo>
                <a:lnTo>
                  <a:pt x="6660" y="3316"/>
                </a:lnTo>
                <a:lnTo>
                  <a:pt x="6660" y="3316"/>
                </a:lnTo>
                <a:cubicBezTo>
                  <a:pt x="6660" y="3316"/>
                  <a:pt x="6660" y="3316"/>
                  <a:pt x="6660" y="3316"/>
                </a:cubicBezTo>
                <a:lnTo>
                  <a:pt x="6656" y="3303"/>
                </a:lnTo>
                <a:cubicBezTo>
                  <a:pt x="6653" y="3294"/>
                  <a:pt x="6652" y="3289"/>
                  <a:pt x="6652" y="3286"/>
                </a:cubicBezTo>
                <a:cubicBezTo>
                  <a:pt x="6653" y="3286"/>
                  <a:pt x="6654" y="3287"/>
                  <a:pt x="6654" y="3288"/>
                </a:cubicBezTo>
                <a:cubicBezTo>
                  <a:pt x="6656" y="3290"/>
                  <a:pt x="6657" y="3292"/>
                  <a:pt x="6659" y="3294"/>
                </a:cubicBezTo>
                <a:cubicBezTo>
                  <a:pt x="6661" y="3296"/>
                  <a:pt x="6663" y="3298"/>
                  <a:pt x="6666" y="3304"/>
                </a:cubicBezTo>
                <a:cubicBezTo>
                  <a:pt x="6667" y="3307"/>
                  <a:pt x="6667" y="3310"/>
                  <a:pt x="6668" y="3311"/>
                </a:cubicBezTo>
                <a:cubicBezTo>
                  <a:pt x="6670" y="3318"/>
                  <a:pt x="6671" y="3320"/>
                  <a:pt x="6677" y="3325"/>
                </a:cubicBezTo>
                <a:cubicBezTo>
                  <a:pt x="6682" y="3330"/>
                  <a:pt x="6686" y="3332"/>
                  <a:pt x="6690" y="3334"/>
                </a:cubicBezTo>
                <a:cubicBezTo>
                  <a:pt x="6693" y="3336"/>
                  <a:pt x="6697" y="3338"/>
                  <a:pt x="6702" y="3341"/>
                </a:cubicBezTo>
                <a:cubicBezTo>
                  <a:pt x="6708" y="3345"/>
                  <a:pt x="6718" y="3352"/>
                  <a:pt x="6726" y="3358"/>
                </a:cubicBezTo>
                <a:cubicBezTo>
                  <a:pt x="6734" y="3364"/>
                  <a:pt x="6742" y="3369"/>
                  <a:pt x="6745" y="3371"/>
                </a:cubicBezTo>
                <a:cubicBezTo>
                  <a:pt x="6749" y="3373"/>
                  <a:pt x="6754" y="3379"/>
                  <a:pt x="6761" y="3393"/>
                </a:cubicBezTo>
                <a:cubicBezTo>
                  <a:pt x="6761" y="3394"/>
                  <a:pt x="6762" y="3395"/>
                  <a:pt x="6762" y="3396"/>
                </a:cubicBezTo>
                <a:cubicBezTo>
                  <a:pt x="6762" y="3396"/>
                  <a:pt x="6762" y="3397"/>
                  <a:pt x="6762" y="3397"/>
                </a:cubicBezTo>
                <a:cubicBezTo>
                  <a:pt x="6760" y="3401"/>
                  <a:pt x="6761" y="3406"/>
                  <a:pt x="6765" y="3408"/>
                </a:cubicBezTo>
                <a:cubicBezTo>
                  <a:pt x="6765" y="3408"/>
                  <a:pt x="6766" y="3408"/>
                  <a:pt x="6766" y="3408"/>
                </a:cubicBezTo>
                <a:cubicBezTo>
                  <a:pt x="6766" y="3408"/>
                  <a:pt x="6766" y="3408"/>
                  <a:pt x="6766" y="3408"/>
                </a:cubicBezTo>
                <a:cubicBezTo>
                  <a:pt x="6768" y="3409"/>
                  <a:pt x="6773" y="3411"/>
                  <a:pt x="6782" y="3415"/>
                </a:cubicBezTo>
                <a:cubicBezTo>
                  <a:pt x="6788" y="3418"/>
                  <a:pt x="6794" y="3443"/>
                  <a:pt x="6790" y="3454"/>
                </a:cubicBezTo>
                <a:cubicBezTo>
                  <a:pt x="6789" y="3457"/>
                  <a:pt x="6787" y="3462"/>
                  <a:pt x="6790" y="3466"/>
                </a:cubicBezTo>
                <a:cubicBezTo>
                  <a:pt x="6791" y="3467"/>
                  <a:pt x="6792" y="3468"/>
                  <a:pt x="6793" y="3469"/>
                </a:cubicBezTo>
                <a:cubicBezTo>
                  <a:pt x="6789" y="3481"/>
                  <a:pt x="6783" y="3494"/>
                  <a:pt x="6783" y="3494"/>
                </a:cubicBezTo>
                <a:cubicBezTo>
                  <a:pt x="6781" y="3496"/>
                  <a:pt x="6781" y="3499"/>
                  <a:pt x="6783" y="3502"/>
                </a:cubicBezTo>
                <a:cubicBezTo>
                  <a:pt x="6784" y="3503"/>
                  <a:pt x="6785" y="3504"/>
                  <a:pt x="6787" y="3505"/>
                </a:cubicBezTo>
                <a:cubicBezTo>
                  <a:pt x="6787" y="3506"/>
                  <a:pt x="6787" y="3510"/>
                  <a:pt x="6786" y="3516"/>
                </a:cubicBezTo>
                <a:cubicBezTo>
                  <a:pt x="6780" y="3536"/>
                  <a:pt x="6767" y="3583"/>
                  <a:pt x="6767" y="3583"/>
                </a:cubicBezTo>
                <a:cubicBezTo>
                  <a:pt x="6766" y="3588"/>
                  <a:pt x="6768" y="3592"/>
                  <a:pt x="6773" y="3593"/>
                </a:cubicBezTo>
                <a:cubicBezTo>
                  <a:pt x="6777" y="3595"/>
                  <a:pt x="6781" y="3592"/>
                  <a:pt x="6783" y="3588"/>
                </a:cubicBezTo>
                <a:cubicBezTo>
                  <a:pt x="6783" y="3588"/>
                  <a:pt x="6787" y="3576"/>
                  <a:pt x="6791" y="3561"/>
                </a:cubicBezTo>
                <a:cubicBezTo>
                  <a:pt x="6792" y="3558"/>
                  <a:pt x="6793" y="3556"/>
                  <a:pt x="6794" y="3553"/>
                </a:cubicBezTo>
                <a:cubicBezTo>
                  <a:pt x="6797" y="3565"/>
                  <a:pt x="6799" y="3576"/>
                  <a:pt x="6799" y="3580"/>
                </a:cubicBezTo>
                <a:cubicBezTo>
                  <a:pt x="6799" y="3588"/>
                  <a:pt x="6795" y="3608"/>
                  <a:pt x="6793" y="3615"/>
                </a:cubicBezTo>
                <a:cubicBezTo>
                  <a:pt x="6793" y="3619"/>
                  <a:pt x="6795" y="3623"/>
                  <a:pt x="6799" y="3624"/>
                </a:cubicBezTo>
                <a:cubicBezTo>
                  <a:pt x="6803" y="3625"/>
                  <a:pt x="6807" y="3623"/>
                  <a:pt x="6809" y="3620"/>
                </a:cubicBezTo>
                <a:lnTo>
                  <a:pt x="6814" y="3607"/>
                </a:lnTo>
                <a:cubicBezTo>
                  <a:pt x="6815" y="3609"/>
                  <a:pt x="6816" y="3611"/>
                  <a:pt x="6816" y="3612"/>
                </a:cubicBezTo>
                <a:cubicBezTo>
                  <a:pt x="6819" y="3617"/>
                  <a:pt x="6820" y="3619"/>
                  <a:pt x="6822" y="3620"/>
                </a:cubicBezTo>
                <a:cubicBezTo>
                  <a:pt x="6822" y="3621"/>
                  <a:pt x="6823" y="3622"/>
                  <a:pt x="6826" y="3626"/>
                </a:cubicBezTo>
                <a:cubicBezTo>
                  <a:pt x="6827" y="3630"/>
                  <a:pt x="6832" y="3639"/>
                  <a:pt x="6838" y="3652"/>
                </a:cubicBezTo>
                <a:cubicBezTo>
                  <a:pt x="6851" y="3679"/>
                  <a:pt x="6870" y="3719"/>
                  <a:pt x="6887" y="3752"/>
                </a:cubicBezTo>
                <a:cubicBezTo>
                  <a:pt x="6892" y="3762"/>
                  <a:pt x="6897" y="3771"/>
                  <a:pt x="6903" y="3781"/>
                </a:cubicBezTo>
                <a:cubicBezTo>
                  <a:pt x="6909" y="3792"/>
                  <a:pt x="6915" y="3803"/>
                  <a:pt x="6921" y="3814"/>
                </a:cubicBezTo>
                <a:cubicBezTo>
                  <a:pt x="6930" y="3832"/>
                  <a:pt x="6940" y="3851"/>
                  <a:pt x="6949" y="3871"/>
                </a:cubicBezTo>
                <a:cubicBezTo>
                  <a:pt x="6958" y="3889"/>
                  <a:pt x="6968" y="3909"/>
                  <a:pt x="6978" y="3929"/>
                </a:cubicBezTo>
                <a:cubicBezTo>
                  <a:pt x="7009" y="3990"/>
                  <a:pt x="7057" y="4044"/>
                  <a:pt x="7070" y="4058"/>
                </a:cubicBezTo>
                <a:lnTo>
                  <a:pt x="7061" y="4088"/>
                </a:lnTo>
                <a:cubicBezTo>
                  <a:pt x="7060" y="4092"/>
                  <a:pt x="7062" y="4096"/>
                  <a:pt x="7065" y="4097"/>
                </a:cubicBezTo>
                <a:cubicBezTo>
                  <a:pt x="7066" y="4098"/>
                  <a:pt x="7066" y="4098"/>
                  <a:pt x="7066" y="4098"/>
                </a:cubicBezTo>
                <a:lnTo>
                  <a:pt x="7064" y="4103"/>
                </a:lnTo>
                <a:cubicBezTo>
                  <a:pt x="7063" y="4107"/>
                  <a:pt x="7065" y="4112"/>
                  <a:pt x="7068" y="4114"/>
                </a:cubicBezTo>
                <a:cubicBezTo>
                  <a:pt x="7072" y="4115"/>
                  <a:pt x="7077" y="4114"/>
                  <a:pt x="7079" y="4110"/>
                </a:cubicBezTo>
                <a:lnTo>
                  <a:pt x="7096" y="4083"/>
                </a:lnTo>
                <a:lnTo>
                  <a:pt x="7103" y="4091"/>
                </a:lnTo>
                <a:lnTo>
                  <a:pt x="7094" y="4128"/>
                </a:lnTo>
                <a:cubicBezTo>
                  <a:pt x="7093" y="4132"/>
                  <a:pt x="7095" y="4136"/>
                  <a:pt x="7099" y="4138"/>
                </a:cubicBezTo>
                <a:cubicBezTo>
                  <a:pt x="7100" y="4138"/>
                  <a:pt x="7102" y="4139"/>
                  <a:pt x="7104" y="4138"/>
                </a:cubicBezTo>
                <a:lnTo>
                  <a:pt x="7100" y="4146"/>
                </a:lnTo>
                <a:cubicBezTo>
                  <a:pt x="7098" y="4150"/>
                  <a:pt x="7099" y="4154"/>
                  <a:pt x="7103" y="4156"/>
                </a:cubicBezTo>
                <a:cubicBezTo>
                  <a:pt x="7103" y="4157"/>
                  <a:pt x="7104" y="4157"/>
                  <a:pt x="7105" y="4157"/>
                </a:cubicBezTo>
                <a:lnTo>
                  <a:pt x="7103" y="4160"/>
                </a:lnTo>
                <a:cubicBezTo>
                  <a:pt x="7101" y="4164"/>
                  <a:pt x="7102" y="4169"/>
                  <a:pt x="7105" y="4171"/>
                </a:cubicBezTo>
                <a:cubicBezTo>
                  <a:pt x="7109" y="4174"/>
                  <a:pt x="7114" y="4173"/>
                  <a:pt x="7117" y="4170"/>
                </a:cubicBezTo>
                <a:lnTo>
                  <a:pt x="7138" y="4142"/>
                </a:lnTo>
                <a:lnTo>
                  <a:pt x="7127" y="4187"/>
                </a:lnTo>
                <a:cubicBezTo>
                  <a:pt x="7126" y="4191"/>
                  <a:pt x="7128" y="4195"/>
                  <a:pt x="7132" y="4197"/>
                </a:cubicBezTo>
                <a:cubicBezTo>
                  <a:pt x="7136" y="4198"/>
                  <a:pt x="7141" y="4196"/>
                  <a:pt x="7142" y="4192"/>
                </a:cubicBezTo>
                <a:lnTo>
                  <a:pt x="7142" y="4192"/>
                </a:lnTo>
                <a:lnTo>
                  <a:pt x="7136" y="4221"/>
                </a:lnTo>
                <a:cubicBezTo>
                  <a:pt x="7135" y="4225"/>
                  <a:pt x="7137" y="4229"/>
                  <a:pt x="7142" y="4230"/>
                </a:cubicBezTo>
                <a:cubicBezTo>
                  <a:pt x="7146" y="4231"/>
                  <a:pt x="7150" y="4229"/>
                  <a:pt x="7152" y="4225"/>
                </a:cubicBezTo>
                <a:cubicBezTo>
                  <a:pt x="7159" y="4200"/>
                  <a:pt x="7169" y="4175"/>
                  <a:pt x="7173" y="4169"/>
                </a:cubicBezTo>
                <a:cubicBezTo>
                  <a:pt x="7183" y="4181"/>
                  <a:pt x="7210" y="4207"/>
                  <a:pt x="7253" y="4246"/>
                </a:cubicBezTo>
                <a:cubicBezTo>
                  <a:pt x="7260" y="4253"/>
                  <a:pt x="7266" y="4258"/>
                  <a:pt x="7269" y="4261"/>
                </a:cubicBezTo>
                <a:cubicBezTo>
                  <a:pt x="7280" y="4271"/>
                  <a:pt x="7296" y="4288"/>
                  <a:pt x="7303" y="4295"/>
                </a:cubicBezTo>
                <a:lnTo>
                  <a:pt x="7301" y="4299"/>
                </a:lnTo>
                <a:cubicBezTo>
                  <a:pt x="7300" y="4302"/>
                  <a:pt x="7300" y="4304"/>
                  <a:pt x="7301" y="4306"/>
                </a:cubicBezTo>
                <a:cubicBezTo>
                  <a:pt x="7303" y="4308"/>
                  <a:pt x="7305" y="4310"/>
                  <a:pt x="7307" y="4310"/>
                </a:cubicBezTo>
                <a:lnTo>
                  <a:pt x="7318" y="4312"/>
                </a:lnTo>
                <a:cubicBezTo>
                  <a:pt x="7323" y="4315"/>
                  <a:pt x="7337" y="4333"/>
                  <a:pt x="7351" y="4350"/>
                </a:cubicBezTo>
                <a:cubicBezTo>
                  <a:pt x="7374" y="4379"/>
                  <a:pt x="7405" y="4418"/>
                  <a:pt x="7443" y="4456"/>
                </a:cubicBezTo>
                <a:cubicBezTo>
                  <a:pt x="7510" y="4522"/>
                  <a:pt x="7560" y="4529"/>
                  <a:pt x="7600" y="4534"/>
                </a:cubicBezTo>
                <a:lnTo>
                  <a:pt x="7609" y="4536"/>
                </a:lnTo>
                <a:close/>
                <a:moveTo>
                  <a:pt x="5045" y="2658"/>
                </a:moveTo>
                <a:cubicBezTo>
                  <a:pt x="5045" y="2658"/>
                  <a:pt x="5033" y="2664"/>
                  <a:pt x="5028" y="2666"/>
                </a:cubicBezTo>
                <a:cubicBezTo>
                  <a:pt x="5022" y="2668"/>
                  <a:pt x="5020" y="2673"/>
                  <a:pt x="5018" y="2676"/>
                </a:cubicBezTo>
                <a:cubicBezTo>
                  <a:pt x="5017" y="2677"/>
                  <a:pt x="5017" y="2678"/>
                  <a:pt x="5017" y="2678"/>
                </a:cubicBezTo>
                <a:cubicBezTo>
                  <a:pt x="5017" y="2678"/>
                  <a:pt x="5017" y="2678"/>
                  <a:pt x="5017" y="2678"/>
                </a:cubicBezTo>
                <a:cubicBezTo>
                  <a:pt x="5015" y="2677"/>
                  <a:pt x="5013" y="2676"/>
                  <a:pt x="5008" y="2675"/>
                </a:cubicBezTo>
                <a:cubicBezTo>
                  <a:pt x="5005" y="2674"/>
                  <a:pt x="5002" y="2673"/>
                  <a:pt x="5000" y="2673"/>
                </a:cubicBezTo>
                <a:cubicBezTo>
                  <a:pt x="4998" y="2673"/>
                  <a:pt x="4997" y="2673"/>
                  <a:pt x="4997" y="2674"/>
                </a:cubicBezTo>
                <a:cubicBezTo>
                  <a:pt x="4997" y="2674"/>
                  <a:pt x="4996" y="2673"/>
                  <a:pt x="4993" y="2672"/>
                </a:cubicBezTo>
                <a:cubicBezTo>
                  <a:pt x="4988" y="2667"/>
                  <a:pt x="4985" y="2662"/>
                  <a:pt x="4982" y="2656"/>
                </a:cubicBezTo>
                <a:cubicBezTo>
                  <a:pt x="4981" y="2654"/>
                  <a:pt x="4980" y="2653"/>
                  <a:pt x="4979" y="2651"/>
                </a:cubicBezTo>
                <a:cubicBezTo>
                  <a:pt x="4976" y="2647"/>
                  <a:pt x="4973" y="2644"/>
                  <a:pt x="4970" y="2642"/>
                </a:cubicBezTo>
                <a:lnTo>
                  <a:pt x="4970" y="2641"/>
                </a:lnTo>
                <a:cubicBezTo>
                  <a:pt x="4971" y="2642"/>
                  <a:pt x="4973" y="2642"/>
                  <a:pt x="4974" y="2643"/>
                </a:cubicBezTo>
                <a:cubicBezTo>
                  <a:pt x="4976" y="2645"/>
                  <a:pt x="4978" y="2646"/>
                  <a:pt x="4979" y="2647"/>
                </a:cubicBezTo>
                <a:cubicBezTo>
                  <a:pt x="4982" y="2648"/>
                  <a:pt x="4984" y="2650"/>
                  <a:pt x="4994" y="2659"/>
                </a:cubicBezTo>
                <a:cubicBezTo>
                  <a:pt x="5004" y="2669"/>
                  <a:pt x="5005" y="2670"/>
                  <a:pt x="5008" y="2670"/>
                </a:cubicBezTo>
                <a:cubicBezTo>
                  <a:pt x="5011" y="2670"/>
                  <a:pt x="5014" y="2668"/>
                  <a:pt x="5016" y="2665"/>
                </a:cubicBezTo>
                <a:cubicBezTo>
                  <a:pt x="5018" y="2661"/>
                  <a:pt x="5015" y="2657"/>
                  <a:pt x="5012" y="2653"/>
                </a:cubicBezTo>
                <a:cubicBezTo>
                  <a:pt x="5011" y="2651"/>
                  <a:pt x="5008" y="2648"/>
                  <a:pt x="5006" y="2644"/>
                </a:cubicBezTo>
                <a:cubicBezTo>
                  <a:pt x="5001" y="2638"/>
                  <a:pt x="5000" y="2633"/>
                  <a:pt x="5001" y="2632"/>
                </a:cubicBezTo>
                <a:cubicBezTo>
                  <a:pt x="5003" y="2628"/>
                  <a:pt x="5001" y="2623"/>
                  <a:pt x="4997" y="2621"/>
                </a:cubicBezTo>
                <a:cubicBezTo>
                  <a:pt x="4994" y="2619"/>
                  <a:pt x="4991" y="2617"/>
                  <a:pt x="4990" y="2615"/>
                </a:cubicBezTo>
                <a:cubicBezTo>
                  <a:pt x="4992" y="2614"/>
                  <a:pt x="4995" y="2613"/>
                  <a:pt x="4998" y="2612"/>
                </a:cubicBezTo>
                <a:cubicBezTo>
                  <a:pt x="5001" y="2613"/>
                  <a:pt x="5005" y="2614"/>
                  <a:pt x="5005" y="2615"/>
                </a:cubicBezTo>
                <a:cubicBezTo>
                  <a:pt x="5011" y="2624"/>
                  <a:pt x="5020" y="2626"/>
                  <a:pt x="5027" y="2628"/>
                </a:cubicBezTo>
                <a:cubicBezTo>
                  <a:pt x="5032" y="2629"/>
                  <a:pt x="5033" y="2631"/>
                  <a:pt x="5033" y="2631"/>
                </a:cubicBezTo>
                <a:cubicBezTo>
                  <a:pt x="5034" y="2634"/>
                  <a:pt x="5036" y="2642"/>
                  <a:pt x="5048" y="2642"/>
                </a:cubicBezTo>
                <a:cubicBezTo>
                  <a:pt x="5051" y="2642"/>
                  <a:pt x="5055" y="2641"/>
                  <a:pt x="5058" y="2641"/>
                </a:cubicBezTo>
                <a:cubicBezTo>
                  <a:pt x="5060" y="2641"/>
                  <a:pt x="5061" y="2641"/>
                  <a:pt x="5062" y="2641"/>
                </a:cubicBezTo>
                <a:lnTo>
                  <a:pt x="5052" y="2656"/>
                </a:lnTo>
                <a:cubicBezTo>
                  <a:pt x="5051" y="2656"/>
                  <a:pt x="5051" y="2657"/>
                  <a:pt x="5051" y="2657"/>
                </a:cubicBezTo>
                <a:cubicBezTo>
                  <a:pt x="5049" y="2657"/>
                  <a:pt x="5047" y="2657"/>
                  <a:pt x="5045" y="2658"/>
                </a:cubicBezTo>
                <a:close/>
                <a:moveTo>
                  <a:pt x="5117" y="2669"/>
                </a:moveTo>
                <a:lnTo>
                  <a:pt x="5116" y="2669"/>
                </a:lnTo>
                <a:cubicBezTo>
                  <a:pt x="5110" y="2668"/>
                  <a:pt x="5106" y="2668"/>
                  <a:pt x="5098" y="2672"/>
                </a:cubicBezTo>
                <a:cubicBezTo>
                  <a:pt x="5098" y="2672"/>
                  <a:pt x="5096" y="2672"/>
                  <a:pt x="5096" y="2672"/>
                </a:cubicBezTo>
                <a:lnTo>
                  <a:pt x="5096" y="2672"/>
                </a:lnTo>
                <a:cubicBezTo>
                  <a:pt x="5095" y="2671"/>
                  <a:pt x="5093" y="2669"/>
                  <a:pt x="5092" y="2669"/>
                </a:cubicBezTo>
                <a:cubicBezTo>
                  <a:pt x="5092" y="2666"/>
                  <a:pt x="5093" y="2662"/>
                  <a:pt x="5091" y="2659"/>
                </a:cubicBezTo>
                <a:cubicBezTo>
                  <a:pt x="5091" y="2659"/>
                  <a:pt x="5090" y="2658"/>
                  <a:pt x="5090" y="2658"/>
                </a:cubicBezTo>
                <a:cubicBezTo>
                  <a:pt x="5092" y="2658"/>
                  <a:pt x="5093" y="2658"/>
                  <a:pt x="5094" y="2657"/>
                </a:cubicBezTo>
                <a:lnTo>
                  <a:pt x="5105" y="2655"/>
                </a:lnTo>
                <a:cubicBezTo>
                  <a:pt x="5107" y="2655"/>
                  <a:pt x="5111" y="2657"/>
                  <a:pt x="5115" y="2659"/>
                </a:cubicBezTo>
                <a:cubicBezTo>
                  <a:pt x="5117" y="2660"/>
                  <a:pt x="5120" y="2662"/>
                  <a:pt x="5122" y="2665"/>
                </a:cubicBezTo>
                <a:cubicBezTo>
                  <a:pt x="5121" y="2666"/>
                  <a:pt x="5119" y="2667"/>
                  <a:pt x="5117" y="2669"/>
                </a:cubicBezTo>
                <a:close/>
                <a:moveTo>
                  <a:pt x="5024" y="3804"/>
                </a:moveTo>
                <a:cubicBezTo>
                  <a:pt x="5014" y="3794"/>
                  <a:pt x="4999" y="3779"/>
                  <a:pt x="4996" y="3775"/>
                </a:cubicBezTo>
                <a:cubicBezTo>
                  <a:pt x="4996" y="3774"/>
                  <a:pt x="4998" y="3772"/>
                  <a:pt x="4998" y="3771"/>
                </a:cubicBezTo>
                <a:cubicBezTo>
                  <a:pt x="5000" y="3769"/>
                  <a:pt x="5002" y="3766"/>
                  <a:pt x="5003" y="3763"/>
                </a:cubicBezTo>
                <a:cubicBezTo>
                  <a:pt x="5004" y="3761"/>
                  <a:pt x="5004" y="3759"/>
                  <a:pt x="5005" y="3757"/>
                </a:cubicBezTo>
                <a:cubicBezTo>
                  <a:pt x="5008" y="3762"/>
                  <a:pt x="5010" y="3768"/>
                  <a:pt x="5012" y="3773"/>
                </a:cubicBezTo>
                <a:cubicBezTo>
                  <a:pt x="5012" y="3774"/>
                  <a:pt x="5019" y="3792"/>
                  <a:pt x="5028" y="3808"/>
                </a:cubicBezTo>
                <a:cubicBezTo>
                  <a:pt x="5027" y="3807"/>
                  <a:pt x="5025" y="3805"/>
                  <a:pt x="5024" y="3804"/>
                </a:cubicBezTo>
                <a:close/>
                <a:moveTo>
                  <a:pt x="5022" y="3738"/>
                </a:moveTo>
                <a:cubicBezTo>
                  <a:pt x="5012" y="3728"/>
                  <a:pt x="4999" y="3717"/>
                  <a:pt x="4999" y="3710"/>
                </a:cubicBezTo>
                <a:lnTo>
                  <a:pt x="4999" y="3704"/>
                </a:lnTo>
                <a:cubicBezTo>
                  <a:pt x="4999" y="3701"/>
                  <a:pt x="4999" y="3696"/>
                  <a:pt x="4999" y="3691"/>
                </a:cubicBezTo>
                <a:cubicBezTo>
                  <a:pt x="5005" y="3699"/>
                  <a:pt x="5012" y="3711"/>
                  <a:pt x="5016" y="3721"/>
                </a:cubicBezTo>
                <a:cubicBezTo>
                  <a:pt x="5017" y="3725"/>
                  <a:pt x="5020" y="3731"/>
                  <a:pt x="5023" y="3738"/>
                </a:cubicBezTo>
                <a:cubicBezTo>
                  <a:pt x="5023" y="3738"/>
                  <a:pt x="5023" y="3738"/>
                  <a:pt x="5022" y="3738"/>
                </a:cubicBezTo>
                <a:close/>
                <a:moveTo>
                  <a:pt x="4711" y="4104"/>
                </a:moveTo>
                <a:cubicBezTo>
                  <a:pt x="4710" y="4105"/>
                  <a:pt x="4708" y="4106"/>
                  <a:pt x="4706" y="4108"/>
                </a:cubicBezTo>
                <a:cubicBezTo>
                  <a:pt x="4702" y="4111"/>
                  <a:pt x="4698" y="4113"/>
                  <a:pt x="4695" y="4115"/>
                </a:cubicBezTo>
                <a:cubicBezTo>
                  <a:pt x="4694" y="4115"/>
                  <a:pt x="4693" y="4115"/>
                  <a:pt x="4693" y="4116"/>
                </a:cubicBezTo>
                <a:cubicBezTo>
                  <a:pt x="4696" y="4113"/>
                  <a:pt x="4702" y="4107"/>
                  <a:pt x="4710" y="4097"/>
                </a:cubicBezTo>
                <a:cubicBezTo>
                  <a:pt x="4713" y="4094"/>
                  <a:pt x="4715" y="4091"/>
                  <a:pt x="4718" y="4090"/>
                </a:cubicBezTo>
                <a:cubicBezTo>
                  <a:pt x="4718" y="4091"/>
                  <a:pt x="4717" y="4092"/>
                  <a:pt x="4717" y="4093"/>
                </a:cubicBezTo>
                <a:cubicBezTo>
                  <a:pt x="4714" y="4103"/>
                  <a:pt x="4713" y="4103"/>
                  <a:pt x="4711" y="4104"/>
                </a:cubicBezTo>
                <a:close/>
                <a:moveTo>
                  <a:pt x="4443" y="3045"/>
                </a:moveTo>
                <a:cubicBezTo>
                  <a:pt x="4447" y="3049"/>
                  <a:pt x="4452" y="3060"/>
                  <a:pt x="4455" y="3072"/>
                </a:cubicBezTo>
                <a:cubicBezTo>
                  <a:pt x="4456" y="3077"/>
                  <a:pt x="4454" y="3095"/>
                  <a:pt x="4450" y="3113"/>
                </a:cubicBezTo>
                <a:cubicBezTo>
                  <a:pt x="4442" y="3097"/>
                  <a:pt x="4436" y="3083"/>
                  <a:pt x="4433" y="3077"/>
                </a:cubicBezTo>
                <a:lnTo>
                  <a:pt x="4443" y="3045"/>
                </a:lnTo>
                <a:close/>
                <a:moveTo>
                  <a:pt x="4470" y="3149"/>
                </a:moveTo>
                <a:cubicBezTo>
                  <a:pt x="4466" y="3144"/>
                  <a:pt x="4463" y="3138"/>
                  <a:pt x="4459" y="3131"/>
                </a:cubicBezTo>
                <a:cubicBezTo>
                  <a:pt x="4461" y="3130"/>
                  <a:pt x="4463" y="3128"/>
                  <a:pt x="4464" y="3126"/>
                </a:cubicBezTo>
                <a:cubicBezTo>
                  <a:pt x="4465" y="3122"/>
                  <a:pt x="4466" y="3118"/>
                  <a:pt x="4467" y="3114"/>
                </a:cubicBezTo>
                <a:cubicBezTo>
                  <a:pt x="4467" y="3115"/>
                  <a:pt x="4467" y="3115"/>
                  <a:pt x="4467" y="3116"/>
                </a:cubicBezTo>
                <a:cubicBezTo>
                  <a:pt x="4465" y="3128"/>
                  <a:pt x="4467" y="3141"/>
                  <a:pt x="4470" y="3149"/>
                </a:cubicBezTo>
                <a:close/>
                <a:moveTo>
                  <a:pt x="3250" y="3116"/>
                </a:moveTo>
                <a:cubicBezTo>
                  <a:pt x="3250" y="3116"/>
                  <a:pt x="3250" y="3115"/>
                  <a:pt x="3250" y="3114"/>
                </a:cubicBezTo>
                <a:cubicBezTo>
                  <a:pt x="3251" y="3118"/>
                  <a:pt x="3252" y="3122"/>
                  <a:pt x="3253" y="3126"/>
                </a:cubicBezTo>
                <a:cubicBezTo>
                  <a:pt x="3254" y="3128"/>
                  <a:pt x="3256" y="3130"/>
                  <a:pt x="3258" y="3131"/>
                </a:cubicBezTo>
                <a:cubicBezTo>
                  <a:pt x="3254" y="3138"/>
                  <a:pt x="3250" y="3144"/>
                  <a:pt x="3247" y="3149"/>
                </a:cubicBezTo>
                <a:cubicBezTo>
                  <a:pt x="3247" y="3149"/>
                  <a:pt x="3247" y="3149"/>
                  <a:pt x="3247" y="3149"/>
                </a:cubicBezTo>
                <a:cubicBezTo>
                  <a:pt x="3249" y="3141"/>
                  <a:pt x="3252" y="3128"/>
                  <a:pt x="3250" y="3116"/>
                </a:cubicBezTo>
                <a:close/>
                <a:moveTo>
                  <a:pt x="3267" y="3113"/>
                </a:moveTo>
                <a:cubicBezTo>
                  <a:pt x="3263" y="3095"/>
                  <a:pt x="3261" y="3077"/>
                  <a:pt x="3262" y="3072"/>
                </a:cubicBezTo>
                <a:cubicBezTo>
                  <a:pt x="3265" y="3060"/>
                  <a:pt x="3270" y="3050"/>
                  <a:pt x="3273" y="3045"/>
                </a:cubicBezTo>
                <a:lnTo>
                  <a:pt x="3284" y="3077"/>
                </a:lnTo>
                <a:cubicBezTo>
                  <a:pt x="3281" y="3083"/>
                  <a:pt x="3274" y="3098"/>
                  <a:pt x="3267" y="3113"/>
                </a:cubicBezTo>
                <a:close/>
                <a:moveTo>
                  <a:pt x="2999" y="4090"/>
                </a:moveTo>
                <a:cubicBezTo>
                  <a:pt x="3002" y="4092"/>
                  <a:pt x="3004" y="4094"/>
                  <a:pt x="3007" y="4098"/>
                </a:cubicBezTo>
                <a:cubicBezTo>
                  <a:pt x="3015" y="4107"/>
                  <a:pt x="3021" y="4113"/>
                  <a:pt x="3024" y="4116"/>
                </a:cubicBezTo>
                <a:cubicBezTo>
                  <a:pt x="3023" y="4115"/>
                  <a:pt x="3023" y="4115"/>
                  <a:pt x="3022" y="4115"/>
                </a:cubicBezTo>
                <a:cubicBezTo>
                  <a:pt x="3018" y="4113"/>
                  <a:pt x="3015" y="4111"/>
                  <a:pt x="3011" y="4108"/>
                </a:cubicBezTo>
                <a:cubicBezTo>
                  <a:pt x="3009" y="4106"/>
                  <a:pt x="3007" y="4105"/>
                  <a:pt x="3005" y="4104"/>
                </a:cubicBezTo>
                <a:cubicBezTo>
                  <a:pt x="3004" y="4103"/>
                  <a:pt x="3003" y="4103"/>
                  <a:pt x="3000" y="4093"/>
                </a:cubicBezTo>
                <a:cubicBezTo>
                  <a:pt x="3000" y="4092"/>
                  <a:pt x="2999" y="4091"/>
                  <a:pt x="2999" y="4090"/>
                </a:cubicBezTo>
                <a:close/>
                <a:moveTo>
                  <a:pt x="1282" y="1576"/>
                </a:moveTo>
                <a:cubicBezTo>
                  <a:pt x="1286" y="1579"/>
                  <a:pt x="1287" y="1580"/>
                  <a:pt x="1288" y="1580"/>
                </a:cubicBezTo>
                <a:lnTo>
                  <a:pt x="1288" y="1580"/>
                </a:lnTo>
                <a:cubicBezTo>
                  <a:pt x="1287" y="1583"/>
                  <a:pt x="1285" y="1585"/>
                  <a:pt x="1284" y="1586"/>
                </a:cubicBezTo>
                <a:cubicBezTo>
                  <a:pt x="1281" y="1582"/>
                  <a:pt x="1278" y="1577"/>
                  <a:pt x="1272" y="1572"/>
                </a:cubicBezTo>
                <a:cubicBezTo>
                  <a:pt x="1274" y="1573"/>
                  <a:pt x="1278" y="1574"/>
                  <a:pt x="1282" y="1576"/>
                </a:cubicBezTo>
                <a:close/>
                <a:moveTo>
                  <a:pt x="2701" y="3720"/>
                </a:moveTo>
                <a:cubicBezTo>
                  <a:pt x="2705" y="3711"/>
                  <a:pt x="2712" y="3699"/>
                  <a:pt x="2718" y="3691"/>
                </a:cubicBezTo>
                <a:cubicBezTo>
                  <a:pt x="2718" y="3696"/>
                  <a:pt x="2718" y="3701"/>
                  <a:pt x="2718" y="3704"/>
                </a:cubicBezTo>
                <a:lnTo>
                  <a:pt x="2718" y="3710"/>
                </a:lnTo>
                <a:cubicBezTo>
                  <a:pt x="2718" y="3717"/>
                  <a:pt x="2705" y="3728"/>
                  <a:pt x="2695" y="3737"/>
                </a:cubicBezTo>
                <a:cubicBezTo>
                  <a:pt x="2694" y="3738"/>
                  <a:pt x="2694" y="3738"/>
                  <a:pt x="2694" y="3738"/>
                </a:cubicBezTo>
                <a:cubicBezTo>
                  <a:pt x="2697" y="3731"/>
                  <a:pt x="2700" y="3725"/>
                  <a:pt x="2701" y="3720"/>
                </a:cubicBezTo>
                <a:close/>
                <a:moveTo>
                  <a:pt x="2705" y="3773"/>
                </a:moveTo>
                <a:cubicBezTo>
                  <a:pt x="2707" y="3768"/>
                  <a:pt x="2709" y="3763"/>
                  <a:pt x="2712" y="3757"/>
                </a:cubicBezTo>
                <a:cubicBezTo>
                  <a:pt x="2712" y="3759"/>
                  <a:pt x="2713" y="3761"/>
                  <a:pt x="2714" y="3763"/>
                </a:cubicBezTo>
                <a:cubicBezTo>
                  <a:pt x="2715" y="3766"/>
                  <a:pt x="2717" y="3769"/>
                  <a:pt x="2718" y="3771"/>
                </a:cubicBezTo>
                <a:cubicBezTo>
                  <a:pt x="2719" y="3772"/>
                  <a:pt x="2720" y="3774"/>
                  <a:pt x="2720" y="3775"/>
                </a:cubicBezTo>
                <a:cubicBezTo>
                  <a:pt x="2718" y="3779"/>
                  <a:pt x="2703" y="3794"/>
                  <a:pt x="2693" y="3804"/>
                </a:cubicBezTo>
                <a:cubicBezTo>
                  <a:pt x="2691" y="3805"/>
                  <a:pt x="2690" y="3807"/>
                  <a:pt x="2689" y="3808"/>
                </a:cubicBezTo>
                <a:cubicBezTo>
                  <a:pt x="2698" y="3792"/>
                  <a:pt x="2705" y="3774"/>
                  <a:pt x="2705" y="3773"/>
                </a:cubicBezTo>
                <a:close/>
                <a:moveTo>
                  <a:pt x="2689" y="2666"/>
                </a:moveTo>
                <a:cubicBezTo>
                  <a:pt x="2684" y="2664"/>
                  <a:pt x="2672" y="2658"/>
                  <a:pt x="2672" y="2658"/>
                </a:cubicBezTo>
                <a:cubicBezTo>
                  <a:pt x="2671" y="2657"/>
                  <a:pt x="2670" y="2657"/>
                  <a:pt x="2669" y="2657"/>
                </a:cubicBezTo>
                <a:cubicBezTo>
                  <a:pt x="2668" y="2657"/>
                  <a:pt x="2667" y="2657"/>
                  <a:pt x="2666" y="2658"/>
                </a:cubicBezTo>
                <a:cubicBezTo>
                  <a:pt x="2666" y="2657"/>
                  <a:pt x="2666" y="2656"/>
                  <a:pt x="2665" y="2656"/>
                </a:cubicBezTo>
                <a:lnTo>
                  <a:pt x="2655" y="2641"/>
                </a:lnTo>
                <a:cubicBezTo>
                  <a:pt x="2656" y="2641"/>
                  <a:pt x="2657" y="2641"/>
                  <a:pt x="2658" y="2641"/>
                </a:cubicBezTo>
                <a:cubicBezTo>
                  <a:pt x="2662" y="2641"/>
                  <a:pt x="2666" y="2642"/>
                  <a:pt x="2669" y="2642"/>
                </a:cubicBezTo>
                <a:cubicBezTo>
                  <a:pt x="2681" y="2642"/>
                  <a:pt x="2683" y="2634"/>
                  <a:pt x="2684" y="2632"/>
                </a:cubicBezTo>
                <a:cubicBezTo>
                  <a:pt x="2684" y="2631"/>
                  <a:pt x="2686" y="2629"/>
                  <a:pt x="2691" y="2628"/>
                </a:cubicBezTo>
                <a:cubicBezTo>
                  <a:pt x="2697" y="2626"/>
                  <a:pt x="2706" y="2624"/>
                  <a:pt x="2712" y="2615"/>
                </a:cubicBezTo>
                <a:cubicBezTo>
                  <a:pt x="2712" y="2614"/>
                  <a:pt x="2715" y="2613"/>
                  <a:pt x="2719" y="2612"/>
                </a:cubicBezTo>
                <a:cubicBezTo>
                  <a:pt x="2722" y="2613"/>
                  <a:pt x="2725" y="2614"/>
                  <a:pt x="2727" y="2615"/>
                </a:cubicBezTo>
                <a:cubicBezTo>
                  <a:pt x="2725" y="2617"/>
                  <a:pt x="2722" y="2620"/>
                  <a:pt x="2719" y="2621"/>
                </a:cubicBezTo>
                <a:cubicBezTo>
                  <a:pt x="2715" y="2623"/>
                  <a:pt x="2714" y="2628"/>
                  <a:pt x="2716" y="2632"/>
                </a:cubicBezTo>
                <a:cubicBezTo>
                  <a:pt x="2716" y="2633"/>
                  <a:pt x="2715" y="2638"/>
                  <a:pt x="2711" y="2645"/>
                </a:cubicBezTo>
                <a:cubicBezTo>
                  <a:pt x="2708" y="2648"/>
                  <a:pt x="2706" y="2651"/>
                  <a:pt x="2704" y="2653"/>
                </a:cubicBezTo>
                <a:cubicBezTo>
                  <a:pt x="2701" y="2657"/>
                  <a:pt x="2699" y="2661"/>
                  <a:pt x="2701" y="2665"/>
                </a:cubicBezTo>
                <a:cubicBezTo>
                  <a:pt x="2703" y="2668"/>
                  <a:pt x="2705" y="2670"/>
                  <a:pt x="2709" y="2670"/>
                </a:cubicBezTo>
                <a:cubicBezTo>
                  <a:pt x="2712" y="2670"/>
                  <a:pt x="2713" y="2669"/>
                  <a:pt x="2722" y="2660"/>
                </a:cubicBezTo>
                <a:cubicBezTo>
                  <a:pt x="2733" y="2650"/>
                  <a:pt x="2735" y="2648"/>
                  <a:pt x="2738" y="2647"/>
                </a:cubicBezTo>
                <a:cubicBezTo>
                  <a:pt x="2739" y="2646"/>
                  <a:pt x="2741" y="2645"/>
                  <a:pt x="2743" y="2643"/>
                </a:cubicBezTo>
                <a:cubicBezTo>
                  <a:pt x="2744" y="2642"/>
                  <a:pt x="2745" y="2642"/>
                  <a:pt x="2746" y="2641"/>
                </a:cubicBezTo>
                <a:lnTo>
                  <a:pt x="2747" y="2642"/>
                </a:lnTo>
                <a:cubicBezTo>
                  <a:pt x="2744" y="2644"/>
                  <a:pt x="2740" y="2647"/>
                  <a:pt x="2738" y="2651"/>
                </a:cubicBezTo>
                <a:cubicBezTo>
                  <a:pt x="2737" y="2653"/>
                  <a:pt x="2736" y="2655"/>
                  <a:pt x="2735" y="2657"/>
                </a:cubicBezTo>
                <a:cubicBezTo>
                  <a:pt x="2732" y="2662"/>
                  <a:pt x="2729" y="2667"/>
                  <a:pt x="2723" y="2672"/>
                </a:cubicBezTo>
                <a:cubicBezTo>
                  <a:pt x="2722" y="2673"/>
                  <a:pt x="2721" y="2673"/>
                  <a:pt x="2721" y="2674"/>
                </a:cubicBezTo>
                <a:cubicBezTo>
                  <a:pt x="2718" y="2673"/>
                  <a:pt x="2714" y="2673"/>
                  <a:pt x="2709" y="2675"/>
                </a:cubicBezTo>
                <a:cubicBezTo>
                  <a:pt x="2705" y="2676"/>
                  <a:pt x="2703" y="2677"/>
                  <a:pt x="2700" y="2678"/>
                </a:cubicBezTo>
                <a:cubicBezTo>
                  <a:pt x="2700" y="2677"/>
                  <a:pt x="2699" y="2677"/>
                  <a:pt x="2699" y="2676"/>
                </a:cubicBezTo>
                <a:cubicBezTo>
                  <a:pt x="2697" y="2673"/>
                  <a:pt x="2695" y="2668"/>
                  <a:pt x="2689" y="2666"/>
                </a:cubicBezTo>
                <a:close/>
                <a:moveTo>
                  <a:pt x="2602" y="2659"/>
                </a:moveTo>
                <a:cubicBezTo>
                  <a:pt x="2605" y="2657"/>
                  <a:pt x="2610" y="2655"/>
                  <a:pt x="2612" y="2655"/>
                </a:cubicBezTo>
                <a:lnTo>
                  <a:pt x="2624" y="2658"/>
                </a:lnTo>
                <a:cubicBezTo>
                  <a:pt x="2625" y="2658"/>
                  <a:pt x="2626" y="2658"/>
                  <a:pt x="2627" y="2658"/>
                </a:cubicBezTo>
                <a:cubicBezTo>
                  <a:pt x="2627" y="2658"/>
                  <a:pt x="2626" y="2659"/>
                  <a:pt x="2626" y="2659"/>
                </a:cubicBezTo>
                <a:cubicBezTo>
                  <a:pt x="2624" y="2662"/>
                  <a:pt x="2625" y="2666"/>
                  <a:pt x="2625" y="2669"/>
                </a:cubicBezTo>
                <a:cubicBezTo>
                  <a:pt x="2624" y="2669"/>
                  <a:pt x="2622" y="2671"/>
                  <a:pt x="2621" y="2672"/>
                </a:cubicBezTo>
                <a:lnTo>
                  <a:pt x="2619" y="2672"/>
                </a:lnTo>
                <a:cubicBezTo>
                  <a:pt x="2612" y="2669"/>
                  <a:pt x="2609" y="2668"/>
                  <a:pt x="2605" y="2668"/>
                </a:cubicBezTo>
                <a:cubicBezTo>
                  <a:pt x="2603" y="2668"/>
                  <a:pt x="2602" y="2668"/>
                  <a:pt x="2601" y="2669"/>
                </a:cubicBezTo>
                <a:lnTo>
                  <a:pt x="2600" y="2669"/>
                </a:lnTo>
                <a:cubicBezTo>
                  <a:pt x="2598" y="2667"/>
                  <a:pt x="2596" y="2666"/>
                  <a:pt x="2595" y="2665"/>
                </a:cubicBezTo>
                <a:cubicBezTo>
                  <a:pt x="2597" y="2663"/>
                  <a:pt x="2599" y="2660"/>
                  <a:pt x="2602" y="2659"/>
                </a:cubicBezTo>
                <a:close/>
                <a:moveTo>
                  <a:pt x="5002" y="3813"/>
                </a:moveTo>
                <a:cubicBezTo>
                  <a:pt x="5006" y="3817"/>
                  <a:pt x="5013" y="3824"/>
                  <a:pt x="5019" y="3831"/>
                </a:cubicBezTo>
                <a:cubicBezTo>
                  <a:pt x="5011" y="3823"/>
                  <a:pt x="5004" y="3816"/>
                  <a:pt x="5002" y="3813"/>
                </a:cubicBezTo>
                <a:close/>
                <a:moveTo>
                  <a:pt x="5278" y="1905"/>
                </a:moveTo>
                <a:lnTo>
                  <a:pt x="5278" y="1905"/>
                </a:lnTo>
                <a:lnTo>
                  <a:pt x="5278" y="1905"/>
                </a:lnTo>
                <a:lnTo>
                  <a:pt x="5278" y="1905"/>
                </a:lnTo>
                <a:close/>
                <a:moveTo>
                  <a:pt x="6101" y="1650"/>
                </a:moveTo>
                <a:lnTo>
                  <a:pt x="6101" y="1650"/>
                </a:lnTo>
                <a:cubicBezTo>
                  <a:pt x="6101" y="1650"/>
                  <a:pt x="6101" y="1650"/>
                  <a:pt x="6101" y="1650"/>
                </a:cubicBezTo>
                <a:lnTo>
                  <a:pt x="6101" y="1650"/>
                </a:lnTo>
                <a:close/>
                <a:moveTo>
                  <a:pt x="6969" y="1944"/>
                </a:moveTo>
                <a:lnTo>
                  <a:pt x="6969" y="1944"/>
                </a:lnTo>
                <a:lnTo>
                  <a:pt x="6969" y="1944"/>
                </a:lnTo>
                <a:lnTo>
                  <a:pt x="6969" y="1944"/>
                </a:lnTo>
                <a:close/>
                <a:moveTo>
                  <a:pt x="752" y="1944"/>
                </a:moveTo>
                <a:lnTo>
                  <a:pt x="752" y="1944"/>
                </a:lnTo>
                <a:lnTo>
                  <a:pt x="752" y="1944"/>
                </a:lnTo>
                <a:lnTo>
                  <a:pt x="752" y="1944"/>
                </a:lnTo>
                <a:close/>
                <a:moveTo>
                  <a:pt x="2443" y="1905"/>
                </a:moveTo>
                <a:cubicBezTo>
                  <a:pt x="2443" y="1905"/>
                  <a:pt x="2443" y="1905"/>
                  <a:pt x="2443" y="1905"/>
                </a:cubicBezTo>
                <a:lnTo>
                  <a:pt x="2443" y="1905"/>
                </a:lnTo>
                <a:lnTo>
                  <a:pt x="2443" y="1905"/>
                </a:lnTo>
                <a:close/>
                <a:moveTo>
                  <a:pt x="5463" y="2562"/>
                </a:moveTo>
                <a:lnTo>
                  <a:pt x="5463" y="2562"/>
                </a:lnTo>
                <a:lnTo>
                  <a:pt x="5463" y="2562"/>
                </a:lnTo>
                <a:lnTo>
                  <a:pt x="5463" y="2562"/>
                </a:lnTo>
                <a:close/>
                <a:moveTo>
                  <a:pt x="5705" y="2485"/>
                </a:moveTo>
                <a:lnTo>
                  <a:pt x="5705" y="2485"/>
                </a:lnTo>
                <a:lnTo>
                  <a:pt x="5705" y="2485"/>
                </a:lnTo>
                <a:lnTo>
                  <a:pt x="5705" y="2485"/>
                </a:lnTo>
                <a:close/>
                <a:moveTo>
                  <a:pt x="5812" y="2441"/>
                </a:moveTo>
                <a:lnTo>
                  <a:pt x="5812" y="2441"/>
                </a:lnTo>
                <a:lnTo>
                  <a:pt x="5812" y="2441"/>
                </a:lnTo>
                <a:lnTo>
                  <a:pt x="5812" y="24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7" name="snake-of-brazil_47135"/>
          <p:cNvSpPr>
            <a:spLocks noChangeAspect="1"/>
          </p:cNvSpPr>
          <p:nvPr/>
        </p:nvSpPr>
        <p:spPr bwMode="auto">
          <a:xfrm>
            <a:off x="7715544" y="1183210"/>
            <a:ext cx="508362" cy="609685"/>
          </a:xfrm>
          <a:custGeom>
            <a:avLst/>
            <a:gdLst>
              <a:gd name="connsiteX0" fmla="*/ 109508 w 505899"/>
              <a:gd name="connsiteY0" fmla="*/ 105726 h 606730"/>
              <a:gd name="connsiteX1" fmla="*/ 97361 w 505899"/>
              <a:gd name="connsiteY1" fmla="*/ 117855 h 606730"/>
              <a:gd name="connsiteX2" fmla="*/ 109508 w 505899"/>
              <a:gd name="connsiteY2" fmla="*/ 129985 h 606730"/>
              <a:gd name="connsiteX3" fmla="*/ 121654 w 505899"/>
              <a:gd name="connsiteY3" fmla="*/ 117855 h 606730"/>
              <a:gd name="connsiteX4" fmla="*/ 109508 w 505899"/>
              <a:gd name="connsiteY4" fmla="*/ 105726 h 606730"/>
              <a:gd name="connsiteX5" fmla="*/ 49725 w 505899"/>
              <a:gd name="connsiteY5" fmla="*/ 105726 h 606730"/>
              <a:gd name="connsiteX6" fmla="*/ 37578 w 505899"/>
              <a:gd name="connsiteY6" fmla="*/ 117855 h 606730"/>
              <a:gd name="connsiteX7" fmla="*/ 49725 w 505899"/>
              <a:gd name="connsiteY7" fmla="*/ 129985 h 606730"/>
              <a:gd name="connsiteX8" fmla="*/ 61871 w 505899"/>
              <a:gd name="connsiteY8" fmla="*/ 117855 h 606730"/>
              <a:gd name="connsiteX9" fmla="*/ 49725 w 505899"/>
              <a:gd name="connsiteY9" fmla="*/ 105726 h 606730"/>
              <a:gd name="connsiteX10" fmla="*/ 78382 w 505899"/>
              <a:gd name="connsiteY10" fmla="*/ 67821 h 606730"/>
              <a:gd name="connsiteX11" fmla="*/ 86638 w 505899"/>
              <a:gd name="connsiteY11" fmla="*/ 68484 h 606730"/>
              <a:gd name="connsiteX12" fmla="*/ 128771 w 505899"/>
              <a:gd name="connsiteY12" fmla="*/ 102220 h 606730"/>
              <a:gd name="connsiteX13" fmla="*/ 161889 w 505899"/>
              <a:gd name="connsiteY13" fmla="*/ 145526 h 606730"/>
              <a:gd name="connsiteX14" fmla="*/ 139874 w 505899"/>
              <a:gd name="connsiteY14" fmla="*/ 183051 h 606730"/>
              <a:gd name="connsiteX15" fmla="*/ 150122 w 505899"/>
              <a:gd name="connsiteY15" fmla="*/ 208732 h 606730"/>
              <a:gd name="connsiteX16" fmla="*/ 154962 w 505899"/>
              <a:gd name="connsiteY16" fmla="*/ 217734 h 606730"/>
              <a:gd name="connsiteX17" fmla="*/ 157619 w 505899"/>
              <a:gd name="connsiteY17" fmla="*/ 222093 h 606730"/>
              <a:gd name="connsiteX18" fmla="*/ 160560 w 505899"/>
              <a:gd name="connsiteY18" fmla="*/ 226642 h 606730"/>
              <a:gd name="connsiteX19" fmla="*/ 163692 w 505899"/>
              <a:gd name="connsiteY19" fmla="*/ 231095 h 606730"/>
              <a:gd name="connsiteX20" fmla="*/ 167013 w 505899"/>
              <a:gd name="connsiteY20" fmla="*/ 235549 h 606730"/>
              <a:gd name="connsiteX21" fmla="*/ 170524 w 505899"/>
              <a:gd name="connsiteY21" fmla="*/ 239813 h 606730"/>
              <a:gd name="connsiteX22" fmla="*/ 174320 w 505899"/>
              <a:gd name="connsiteY22" fmla="*/ 244078 h 606730"/>
              <a:gd name="connsiteX23" fmla="*/ 213037 w 505899"/>
              <a:gd name="connsiteY23" fmla="*/ 275065 h 606730"/>
              <a:gd name="connsiteX24" fmla="*/ 265513 w 505899"/>
              <a:gd name="connsiteY24" fmla="*/ 296765 h 606730"/>
              <a:gd name="connsiteX25" fmla="*/ 280316 w 505899"/>
              <a:gd name="connsiteY25" fmla="*/ 300461 h 606730"/>
              <a:gd name="connsiteX26" fmla="*/ 297207 w 505899"/>
              <a:gd name="connsiteY26" fmla="*/ 304346 h 606730"/>
              <a:gd name="connsiteX27" fmla="*/ 301383 w 505899"/>
              <a:gd name="connsiteY27" fmla="*/ 305388 h 606730"/>
              <a:gd name="connsiteX28" fmla="*/ 305938 w 505899"/>
              <a:gd name="connsiteY28" fmla="*/ 306526 h 606730"/>
              <a:gd name="connsiteX29" fmla="*/ 314858 w 505899"/>
              <a:gd name="connsiteY29" fmla="*/ 308895 h 606730"/>
              <a:gd name="connsiteX30" fmla="*/ 319413 w 505899"/>
              <a:gd name="connsiteY30" fmla="*/ 310221 h 606730"/>
              <a:gd name="connsiteX31" fmla="*/ 323873 w 505899"/>
              <a:gd name="connsiteY31" fmla="*/ 311548 h 606730"/>
              <a:gd name="connsiteX32" fmla="*/ 332603 w 505899"/>
              <a:gd name="connsiteY32" fmla="*/ 314391 h 606730"/>
              <a:gd name="connsiteX33" fmla="*/ 399123 w 505899"/>
              <a:gd name="connsiteY33" fmla="*/ 343198 h 606730"/>
              <a:gd name="connsiteX34" fmla="*/ 455490 w 505899"/>
              <a:gd name="connsiteY34" fmla="*/ 386125 h 606730"/>
              <a:gd name="connsiteX35" fmla="*/ 458337 w 505899"/>
              <a:gd name="connsiteY35" fmla="*/ 389252 h 606730"/>
              <a:gd name="connsiteX36" fmla="*/ 461279 w 505899"/>
              <a:gd name="connsiteY36" fmla="*/ 392474 h 606730"/>
              <a:gd name="connsiteX37" fmla="*/ 464031 w 505899"/>
              <a:gd name="connsiteY37" fmla="*/ 395601 h 606730"/>
              <a:gd name="connsiteX38" fmla="*/ 465454 w 505899"/>
              <a:gd name="connsiteY38" fmla="*/ 397212 h 606730"/>
              <a:gd name="connsiteX39" fmla="*/ 466688 w 505899"/>
              <a:gd name="connsiteY39" fmla="*/ 398918 h 606730"/>
              <a:gd name="connsiteX40" fmla="*/ 476746 w 505899"/>
              <a:gd name="connsiteY40" fmla="*/ 412374 h 606730"/>
              <a:gd name="connsiteX41" fmla="*/ 492499 w 505899"/>
              <a:gd name="connsiteY41" fmla="*/ 440708 h 606730"/>
              <a:gd name="connsiteX42" fmla="*/ 505784 w 505899"/>
              <a:gd name="connsiteY42" fmla="*/ 497565 h 606730"/>
              <a:gd name="connsiteX43" fmla="*/ 500755 w 505899"/>
              <a:gd name="connsiteY43" fmla="*/ 545419 h 606730"/>
              <a:gd name="connsiteX44" fmla="*/ 499331 w 505899"/>
              <a:gd name="connsiteY44" fmla="*/ 550537 h 606730"/>
              <a:gd name="connsiteX45" fmla="*/ 498762 w 505899"/>
              <a:gd name="connsiteY45" fmla="*/ 552906 h 606730"/>
              <a:gd name="connsiteX46" fmla="*/ 498003 w 505899"/>
              <a:gd name="connsiteY46" fmla="*/ 555275 h 606730"/>
              <a:gd name="connsiteX47" fmla="*/ 494966 w 505899"/>
              <a:gd name="connsiteY47" fmla="*/ 564277 h 606730"/>
              <a:gd name="connsiteX48" fmla="*/ 488324 w 505899"/>
              <a:gd name="connsiteY48" fmla="*/ 579534 h 606730"/>
              <a:gd name="connsiteX49" fmla="*/ 485287 w 505899"/>
              <a:gd name="connsiteY49" fmla="*/ 585977 h 606730"/>
              <a:gd name="connsiteX50" fmla="*/ 482250 w 505899"/>
              <a:gd name="connsiteY50" fmla="*/ 591474 h 606730"/>
              <a:gd name="connsiteX51" fmla="*/ 479593 w 505899"/>
              <a:gd name="connsiteY51" fmla="*/ 596117 h 606730"/>
              <a:gd name="connsiteX52" fmla="*/ 477221 w 505899"/>
              <a:gd name="connsiteY52" fmla="*/ 599907 h 606730"/>
              <a:gd name="connsiteX53" fmla="*/ 472761 w 505899"/>
              <a:gd name="connsiteY53" fmla="*/ 606730 h 606730"/>
              <a:gd name="connsiteX54" fmla="*/ 476082 w 505899"/>
              <a:gd name="connsiteY54" fmla="*/ 599244 h 606730"/>
              <a:gd name="connsiteX55" fmla="*/ 477885 w 505899"/>
              <a:gd name="connsiteY55" fmla="*/ 595264 h 606730"/>
              <a:gd name="connsiteX56" fmla="*/ 479783 w 505899"/>
              <a:gd name="connsiteY56" fmla="*/ 590336 h 606730"/>
              <a:gd name="connsiteX57" fmla="*/ 481871 w 505899"/>
              <a:gd name="connsiteY57" fmla="*/ 584461 h 606730"/>
              <a:gd name="connsiteX58" fmla="*/ 483958 w 505899"/>
              <a:gd name="connsiteY58" fmla="*/ 577828 h 606730"/>
              <a:gd name="connsiteX59" fmla="*/ 487944 w 505899"/>
              <a:gd name="connsiteY59" fmla="*/ 562097 h 606730"/>
              <a:gd name="connsiteX60" fmla="*/ 489652 w 505899"/>
              <a:gd name="connsiteY60" fmla="*/ 553190 h 606730"/>
              <a:gd name="connsiteX61" fmla="*/ 490032 w 505899"/>
              <a:gd name="connsiteY61" fmla="*/ 550726 h 606730"/>
              <a:gd name="connsiteX62" fmla="*/ 490221 w 505899"/>
              <a:gd name="connsiteY62" fmla="*/ 548357 h 606730"/>
              <a:gd name="connsiteX63" fmla="*/ 490791 w 505899"/>
              <a:gd name="connsiteY63" fmla="*/ 543524 h 606730"/>
              <a:gd name="connsiteX64" fmla="*/ 488893 w 505899"/>
              <a:gd name="connsiteY64" fmla="*/ 499365 h 606730"/>
              <a:gd name="connsiteX65" fmla="*/ 470104 w 505899"/>
              <a:gd name="connsiteY65" fmla="*/ 452079 h 606730"/>
              <a:gd name="connsiteX66" fmla="*/ 453308 w 505899"/>
              <a:gd name="connsiteY66" fmla="*/ 430379 h 606730"/>
              <a:gd name="connsiteX67" fmla="*/ 443344 w 505899"/>
              <a:gd name="connsiteY67" fmla="*/ 420334 h 606730"/>
              <a:gd name="connsiteX68" fmla="*/ 442015 w 505899"/>
              <a:gd name="connsiteY68" fmla="*/ 419102 h 606730"/>
              <a:gd name="connsiteX69" fmla="*/ 440687 w 505899"/>
              <a:gd name="connsiteY69" fmla="*/ 417965 h 606730"/>
              <a:gd name="connsiteX70" fmla="*/ 437840 w 505899"/>
              <a:gd name="connsiteY70" fmla="*/ 415691 h 606730"/>
              <a:gd name="connsiteX71" fmla="*/ 435088 w 505899"/>
              <a:gd name="connsiteY71" fmla="*/ 413417 h 606730"/>
              <a:gd name="connsiteX72" fmla="*/ 432146 w 505899"/>
              <a:gd name="connsiteY72" fmla="*/ 411142 h 606730"/>
              <a:gd name="connsiteX73" fmla="*/ 379670 w 505899"/>
              <a:gd name="connsiteY73" fmla="*/ 382335 h 606730"/>
              <a:gd name="connsiteX74" fmla="*/ 319223 w 505899"/>
              <a:gd name="connsiteY74" fmla="*/ 366320 h 606730"/>
              <a:gd name="connsiteX75" fmla="*/ 311347 w 505899"/>
              <a:gd name="connsiteY75" fmla="*/ 364993 h 606730"/>
              <a:gd name="connsiteX76" fmla="*/ 307456 w 505899"/>
              <a:gd name="connsiteY76" fmla="*/ 364425 h 606730"/>
              <a:gd name="connsiteX77" fmla="*/ 303660 w 505899"/>
              <a:gd name="connsiteY77" fmla="*/ 364046 h 606730"/>
              <a:gd name="connsiteX78" fmla="*/ 296069 w 505899"/>
              <a:gd name="connsiteY78" fmla="*/ 363098 h 606730"/>
              <a:gd name="connsiteX79" fmla="*/ 292273 w 505899"/>
              <a:gd name="connsiteY79" fmla="*/ 362719 h 606730"/>
              <a:gd name="connsiteX80" fmla="*/ 288098 w 505899"/>
              <a:gd name="connsiteY80" fmla="*/ 362340 h 606730"/>
              <a:gd name="connsiteX81" fmla="*/ 271586 w 505899"/>
              <a:gd name="connsiteY81" fmla="*/ 361108 h 606730"/>
              <a:gd name="connsiteX82" fmla="*/ 253272 w 505899"/>
              <a:gd name="connsiteY82" fmla="*/ 359308 h 606730"/>
              <a:gd name="connsiteX83" fmla="*/ 181532 w 505899"/>
              <a:gd name="connsiteY83" fmla="*/ 341398 h 606730"/>
              <a:gd name="connsiteX84" fmla="*/ 118617 w 505899"/>
              <a:gd name="connsiteY84" fmla="*/ 305104 h 606730"/>
              <a:gd name="connsiteX85" fmla="*/ 111785 w 505899"/>
              <a:gd name="connsiteY85" fmla="*/ 299608 h 606730"/>
              <a:gd name="connsiteX86" fmla="*/ 105332 w 505899"/>
              <a:gd name="connsiteY86" fmla="*/ 293733 h 606730"/>
              <a:gd name="connsiteX87" fmla="*/ 99164 w 505899"/>
              <a:gd name="connsiteY87" fmla="*/ 287857 h 606730"/>
              <a:gd name="connsiteX88" fmla="*/ 93186 w 505899"/>
              <a:gd name="connsiteY88" fmla="*/ 281793 h 606730"/>
              <a:gd name="connsiteX89" fmla="*/ 87682 w 505899"/>
              <a:gd name="connsiteY89" fmla="*/ 275538 h 606730"/>
              <a:gd name="connsiteX90" fmla="*/ 82368 w 505899"/>
              <a:gd name="connsiteY90" fmla="*/ 269379 h 606730"/>
              <a:gd name="connsiteX91" fmla="*/ 72689 w 505899"/>
              <a:gd name="connsiteY91" fmla="*/ 256776 h 606730"/>
              <a:gd name="connsiteX92" fmla="*/ 44980 w 505899"/>
              <a:gd name="connsiteY92" fmla="*/ 207594 h 606730"/>
              <a:gd name="connsiteX93" fmla="*/ 38337 w 505899"/>
              <a:gd name="connsiteY93" fmla="*/ 190443 h 606730"/>
              <a:gd name="connsiteX94" fmla="*/ 0 w 505899"/>
              <a:gd name="connsiteY94" fmla="*/ 145336 h 606730"/>
              <a:gd name="connsiteX95" fmla="*/ 26381 w 505899"/>
              <a:gd name="connsiteY95" fmla="*/ 105157 h 606730"/>
              <a:gd name="connsiteX96" fmla="*/ 67565 w 505899"/>
              <a:gd name="connsiteY96" fmla="*/ 68958 h 606730"/>
              <a:gd name="connsiteX97" fmla="*/ 73733 w 505899"/>
              <a:gd name="connsiteY97" fmla="*/ 68105 h 606730"/>
              <a:gd name="connsiteX98" fmla="*/ 78382 w 505899"/>
              <a:gd name="connsiteY98" fmla="*/ 67821 h 606730"/>
              <a:gd name="connsiteX99" fmla="*/ 50579 w 505899"/>
              <a:gd name="connsiteY99" fmla="*/ 2478 h 606730"/>
              <a:gd name="connsiteX100" fmla="*/ 76775 w 505899"/>
              <a:gd name="connsiteY100" fmla="*/ 25683 h 606730"/>
              <a:gd name="connsiteX101" fmla="*/ 102972 w 505899"/>
              <a:gd name="connsiteY101" fmla="*/ 2573 h 606730"/>
              <a:gd name="connsiteX102" fmla="*/ 116355 w 505899"/>
              <a:gd name="connsiteY102" fmla="*/ 3330 h 606730"/>
              <a:gd name="connsiteX103" fmla="*/ 115595 w 505899"/>
              <a:gd name="connsiteY103" fmla="*/ 16685 h 606730"/>
              <a:gd name="connsiteX104" fmla="*/ 86267 w 505899"/>
              <a:gd name="connsiteY104" fmla="*/ 42731 h 606730"/>
              <a:gd name="connsiteX105" fmla="*/ 86267 w 505899"/>
              <a:gd name="connsiteY105" fmla="*/ 55517 h 606730"/>
              <a:gd name="connsiteX106" fmla="*/ 78009 w 505899"/>
              <a:gd name="connsiteY106" fmla="*/ 54949 h 606730"/>
              <a:gd name="connsiteX107" fmla="*/ 72314 w 505899"/>
              <a:gd name="connsiteY107" fmla="*/ 55233 h 606730"/>
              <a:gd name="connsiteX108" fmla="*/ 67284 w 505899"/>
              <a:gd name="connsiteY108" fmla="*/ 55896 h 606730"/>
              <a:gd name="connsiteX109" fmla="*/ 67284 w 505899"/>
              <a:gd name="connsiteY109" fmla="*/ 42731 h 606730"/>
              <a:gd name="connsiteX110" fmla="*/ 37955 w 505899"/>
              <a:gd name="connsiteY110" fmla="*/ 16590 h 606730"/>
              <a:gd name="connsiteX111" fmla="*/ 37196 w 505899"/>
              <a:gd name="connsiteY111" fmla="*/ 3236 h 606730"/>
              <a:gd name="connsiteX112" fmla="*/ 50579 w 505899"/>
              <a:gd name="connsiteY112" fmla="*/ 2478 h 6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505899" h="606730">
                <a:moveTo>
                  <a:pt x="109508" y="105726"/>
                </a:moveTo>
                <a:cubicBezTo>
                  <a:pt x="102865" y="105726"/>
                  <a:pt x="97361" y="111222"/>
                  <a:pt x="97361" y="117855"/>
                </a:cubicBezTo>
                <a:cubicBezTo>
                  <a:pt x="97361" y="124583"/>
                  <a:pt x="102865" y="129985"/>
                  <a:pt x="109508" y="129985"/>
                </a:cubicBezTo>
                <a:cubicBezTo>
                  <a:pt x="116245" y="129985"/>
                  <a:pt x="121654" y="124583"/>
                  <a:pt x="121654" y="117855"/>
                </a:cubicBezTo>
                <a:cubicBezTo>
                  <a:pt x="121654" y="111222"/>
                  <a:pt x="116245" y="105726"/>
                  <a:pt x="109508" y="105726"/>
                </a:cubicBezTo>
                <a:close/>
                <a:moveTo>
                  <a:pt x="49725" y="105726"/>
                </a:moveTo>
                <a:cubicBezTo>
                  <a:pt x="42987" y="105726"/>
                  <a:pt x="37578" y="111222"/>
                  <a:pt x="37578" y="117855"/>
                </a:cubicBezTo>
                <a:cubicBezTo>
                  <a:pt x="37578" y="124583"/>
                  <a:pt x="42987" y="129985"/>
                  <a:pt x="49725" y="129985"/>
                </a:cubicBezTo>
                <a:cubicBezTo>
                  <a:pt x="56367" y="129985"/>
                  <a:pt x="61871" y="124583"/>
                  <a:pt x="61871" y="117855"/>
                </a:cubicBezTo>
                <a:cubicBezTo>
                  <a:pt x="61871" y="111222"/>
                  <a:pt x="56367" y="105726"/>
                  <a:pt x="49725" y="105726"/>
                </a:cubicBezTo>
                <a:close/>
                <a:moveTo>
                  <a:pt x="78382" y="67821"/>
                </a:moveTo>
                <a:cubicBezTo>
                  <a:pt x="81229" y="67821"/>
                  <a:pt x="83981" y="68105"/>
                  <a:pt x="86638" y="68484"/>
                </a:cubicBezTo>
                <a:cubicBezTo>
                  <a:pt x="105617" y="71422"/>
                  <a:pt x="121844" y="84404"/>
                  <a:pt x="128771" y="102220"/>
                </a:cubicBezTo>
                <a:cubicBezTo>
                  <a:pt x="148414" y="110180"/>
                  <a:pt x="161889" y="126573"/>
                  <a:pt x="161889" y="145526"/>
                </a:cubicBezTo>
                <a:cubicBezTo>
                  <a:pt x="161889" y="160687"/>
                  <a:pt x="153349" y="174238"/>
                  <a:pt x="139874" y="183051"/>
                </a:cubicBezTo>
                <a:cubicBezTo>
                  <a:pt x="142436" y="191295"/>
                  <a:pt x="145757" y="199919"/>
                  <a:pt x="150122" y="208732"/>
                </a:cubicBezTo>
                <a:cubicBezTo>
                  <a:pt x="151546" y="211764"/>
                  <a:pt x="153349" y="214702"/>
                  <a:pt x="154962" y="217734"/>
                </a:cubicBezTo>
                <a:cubicBezTo>
                  <a:pt x="155721" y="219250"/>
                  <a:pt x="156765" y="220577"/>
                  <a:pt x="157619" y="222093"/>
                </a:cubicBezTo>
                <a:cubicBezTo>
                  <a:pt x="158663" y="223609"/>
                  <a:pt x="159517" y="225125"/>
                  <a:pt x="160560" y="226642"/>
                </a:cubicBezTo>
                <a:cubicBezTo>
                  <a:pt x="161509" y="228158"/>
                  <a:pt x="162648" y="229579"/>
                  <a:pt x="163692" y="231095"/>
                </a:cubicBezTo>
                <a:cubicBezTo>
                  <a:pt x="164736" y="232611"/>
                  <a:pt x="165685" y="234128"/>
                  <a:pt x="167013" y="235549"/>
                </a:cubicBezTo>
                <a:cubicBezTo>
                  <a:pt x="168152" y="236876"/>
                  <a:pt x="169386" y="238297"/>
                  <a:pt x="170524" y="239813"/>
                </a:cubicBezTo>
                <a:cubicBezTo>
                  <a:pt x="171663" y="241330"/>
                  <a:pt x="173086" y="242751"/>
                  <a:pt x="174320" y="244078"/>
                </a:cubicBezTo>
                <a:cubicBezTo>
                  <a:pt x="184664" y="255354"/>
                  <a:pt x="197569" y="266062"/>
                  <a:pt x="213037" y="275065"/>
                </a:cubicBezTo>
                <a:cubicBezTo>
                  <a:pt x="228315" y="284067"/>
                  <a:pt x="246155" y="291364"/>
                  <a:pt x="265513" y="296765"/>
                </a:cubicBezTo>
                <a:cubicBezTo>
                  <a:pt x="270447" y="298092"/>
                  <a:pt x="275382" y="299229"/>
                  <a:pt x="280316" y="300461"/>
                </a:cubicBezTo>
                <a:cubicBezTo>
                  <a:pt x="285915" y="301693"/>
                  <a:pt x="291514" y="303114"/>
                  <a:pt x="297207" y="304346"/>
                </a:cubicBezTo>
                <a:lnTo>
                  <a:pt x="301383" y="305388"/>
                </a:lnTo>
                <a:lnTo>
                  <a:pt x="305938" y="306526"/>
                </a:lnTo>
                <a:lnTo>
                  <a:pt x="314858" y="308895"/>
                </a:lnTo>
                <a:lnTo>
                  <a:pt x="319413" y="310221"/>
                </a:lnTo>
                <a:cubicBezTo>
                  <a:pt x="320931" y="310695"/>
                  <a:pt x="322354" y="311074"/>
                  <a:pt x="323873" y="311548"/>
                </a:cubicBezTo>
                <a:lnTo>
                  <a:pt x="332603" y="314391"/>
                </a:lnTo>
                <a:cubicBezTo>
                  <a:pt x="355662" y="321782"/>
                  <a:pt x="378152" y="331258"/>
                  <a:pt x="399123" y="343198"/>
                </a:cubicBezTo>
                <a:cubicBezTo>
                  <a:pt x="420000" y="355043"/>
                  <a:pt x="439263" y="369542"/>
                  <a:pt x="455490" y="386125"/>
                </a:cubicBezTo>
                <a:cubicBezTo>
                  <a:pt x="456439" y="387168"/>
                  <a:pt x="457388" y="388115"/>
                  <a:pt x="458337" y="389252"/>
                </a:cubicBezTo>
                <a:cubicBezTo>
                  <a:pt x="459381" y="390295"/>
                  <a:pt x="460235" y="391432"/>
                  <a:pt x="461279" y="392474"/>
                </a:cubicBezTo>
                <a:cubicBezTo>
                  <a:pt x="462133" y="393422"/>
                  <a:pt x="463177" y="394559"/>
                  <a:pt x="464031" y="395601"/>
                </a:cubicBezTo>
                <a:lnTo>
                  <a:pt x="465454" y="397212"/>
                </a:lnTo>
                <a:lnTo>
                  <a:pt x="466688" y="398918"/>
                </a:lnTo>
                <a:cubicBezTo>
                  <a:pt x="470104" y="403277"/>
                  <a:pt x="473710" y="407731"/>
                  <a:pt x="476746" y="412374"/>
                </a:cubicBezTo>
                <a:cubicBezTo>
                  <a:pt x="483199" y="421471"/>
                  <a:pt x="488229" y="431137"/>
                  <a:pt x="492499" y="440708"/>
                </a:cubicBezTo>
                <a:cubicBezTo>
                  <a:pt x="500755" y="460134"/>
                  <a:pt x="505025" y="479655"/>
                  <a:pt x="505784" y="497565"/>
                </a:cubicBezTo>
                <a:cubicBezTo>
                  <a:pt x="506448" y="515475"/>
                  <a:pt x="504171" y="531679"/>
                  <a:pt x="500755" y="545419"/>
                </a:cubicBezTo>
                <a:cubicBezTo>
                  <a:pt x="500280" y="547220"/>
                  <a:pt x="499711" y="548831"/>
                  <a:pt x="499331" y="550537"/>
                </a:cubicBezTo>
                <a:cubicBezTo>
                  <a:pt x="499141" y="551295"/>
                  <a:pt x="498952" y="552147"/>
                  <a:pt x="498762" y="552906"/>
                </a:cubicBezTo>
                <a:cubicBezTo>
                  <a:pt x="498477" y="553758"/>
                  <a:pt x="498192" y="554517"/>
                  <a:pt x="498003" y="555275"/>
                </a:cubicBezTo>
                <a:cubicBezTo>
                  <a:pt x="496959" y="558307"/>
                  <a:pt x="495915" y="561339"/>
                  <a:pt x="494966" y="564277"/>
                </a:cubicBezTo>
                <a:cubicBezTo>
                  <a:pt x="492689" y="569868"/>
                  <a:pt x="490601" y="575175"/>
                  <a:pt x="488324" y="579534"/>
                </a:cubicBezTo>
                <a:cubicBezTo>
                  <a:pt x="487375" y="581808"/>
                  <a:pt x="486331" y="583987"/>
                  <a:pt x="485287" y="585977"/>
                </a:cubicBezTo>
                <a:cubicBezTo>
                  <a:pt x="484148" y="587873"/>
                  <a:pt x="483199" y="589768"/>
                  <a:pt x="482250" y="591474"/>
                </a:cubicBezTo>
                <a:cubicBezTo>
                  <a:pt x="481301" y="593084"/>
                  <a:pt x="480352" y="594695"/>
                  <a:pt x="479593" y="596117"/>
                </a:cubicBezTo>
                <a:cubicBezTo>
                  <a:pt x="478739" y="597538"/>
                  <a:pt x="477980" y="598770"/>
                  <a:pt x="477221" y="599907"/>
                </a:cubicBezTo>
                <a:cubicBezTo>
                  <a:pt x="474279" y="604361"/>
                  <a:pt x="472761" y="606730"/>
                  <a:pt x="472761" y="606730"/>
                </a:cubicBezTo>
                <a:cubicBezTo>
                  <a:pt x="472761" y="606730"/>
                  <a:pt x="473900" y="604077"/>
                  <a:pt x="476082" y="599244"/>
                </a:cubicBezTo>
                <a:cubicBezTo>
                  <a:pt x="476557" y="598012"/>
                  <a:pt x="477221" y="596780"/>
                  <a:pt x="477885" y="595264"/>
                </a:cubicBezTo>
                <a:cubicBezTo>
                  <a:pt x="478455" y="593748"/>
                  <a:pt x="479119" y="592042"/>
                  <a:pt x="479783" y="590336"/>
                </a:cubicBezTo>
                <a:cubicBezTo>
                  <a:pt x="480352" y="588441"/>
                  <a:pt x="481112" y="586546"/>
                  <a:pt x="481871" y="584461"/>
                </a:cubicBezTo>
                <a:cubicBezTo>
                  <a:pt x="482535" y="582376"/>
                  <a:pt x="483199" y="580102"/>
                  <a:pt x="483958" y="577828"/>
                </a:cubicBezTo>
                <a:cubicBezTo>
                  <a:pt x="485477" y="573090"/>
                  <a:pt x="486615" y="567783"/>
                  <a:pt x="487944" y="562097"/>
                </a:cubicBezTo>
                <a:cubicBezTo>
                  <a:pt x="488608" y="559255"/>
                  <a:pt x="489083" y="556222"/>
                  <a:pt x="489652" y="553190"/>
                </a:cubicBezTo>
                <a:cubicBezTo>
                  <a:pt x="489747" y="552242"/>
                  <a:pt x="489842" y="551484"/>
                  <a:pt x="490032" y="550726"/>
                </a:cubicBezTo>
                <a:cubicBezTo>
                  <a:pt x="490127" y="549968"/>
                  <a:pt x="490127" y="549115"/>
                  <a:pt x="490221" y="548357"/>
                </a:cubicBezTo>
                <a:cubicBezTo>
                  <a:pt x="490506" y="546746"/>
                  <a:pt x="490601" y="545040"/>
                  <a:pt x="490791" y="543524"/>
                </a:cubicBezTo>
                <a:cubicBezTo>
                  <a:pt x="492119" y="530163"/>
                  <a:pt x="491929" y="515096"/>
                  <a:pt x="488893" y="499365"/>
                </a:cubicBezTo>
                <a:cubicBezTo>
                  <a:pt x="485856" y="483540"/>
                  <a:pt x="479498" y="467241"/>
                  <a:pt x="470104" y="452079"/>
                </a:cubicBezTo>
                <a:cubicBezTo>
                  <a:pt x="465169" y="444498"/>
                  <a:pt x="459761" y="437202"/>
                  <a:pt x="453308" y="430379"/>
                </a:cubicBezTo>
                <a:cubicBezTo>
                  <a:pt x="450271" y="426778"/>
                  <a:pt x="446760" y="423651"/>
                  <a:pt x="443344" y="420334"/>
                </a:cubicBezTo>
                <a:lnTo>
                  <a:pt x="442015" y="419102"/>
                </a:lnTo>
                <a:lnTo>
                  <a:pt x="440687" y="417965"/>
                </a:lnTo>
                <a:lnTo>
                  <a:pt x="437840" y="415691"/>
                </a:lnTo>
                <a:lnTo>
                  <a:pt x="435088" y="413417"/>
                </a:lnTo>
                <a:cubicBezTo>
                  <a:pt x="434044" y="412658"/>
                  <a:pt x="433190" y="411806"/>
                  <a:pt x="432146" y="411142"/>
                </a:cubicBezTo>
                <a:cubicBezTo>
                  <a:pt x="416584" y="399392"/>
                  <a:pt x="398744" y="389821"/>
                  <a:pt x="379670" y="382335"/>
                </a:cubicBezTo>
                <a:cubicBezTo>
                  <a:pt x="360407" y="375038"/>
                  <a:pt x="340099" y="369731"/>
                  <a:pt x="319223" y="366320"/>
                </a:cubicBezTo>
                <a:lnTo>
                  <a:pt x="311347" y="364993"/>
                </a:lnTo>
                <a:cubicBezTo>
                  <a:pt x="310113" y="364804"/>
                  <a:pt x="308690" y="364520"/>
                  <a:pt x="307456" y="364425"/>
                </a:cubicBezTo>
                <a:lnTo>
                  <a:pt x="303660" y="364046"/>
                </a:lnTo>
                <a:lnTo>
                  <a:pt x="296069" y="363098"/>
                </a:lnTo>
                <a:lnTo>
                  <a:pt x="292273" y="362719"/>
                </a:lnTo>
                <a:lnTo>
                  <a:pt x="288098" y="362340"/>
                </a:lnTo>
                <a:cubicBezTo>
                  <a:pt x="282594" y="361961"/>
                  <a:pt x="277090" y="361487"/>
                  <a:pt x="271586" y="361108"/>
                </a:cubicBezTo>
                <a:cubicBezTo>
                  <a:pt x="265513" y="360445"/>
                  <a:pt x="259345" y="359971"/>
                  <a:pt x="253272" y="359308"/>
                </a:cubicBezTo>
                <a:cubicBezTo>
                  <a:pt x="228884" y="356275"/>
                  <a:pt x="204591" y="350495"/>
                  <a:pt x="181532" y="341398"/>
                </a:cubicBezTo>
                <a:cubicBezTo>
                  <a:pt x="158663" y="332301"/>
                  <a:pt x="137122" y="319792"/>
                  <a:pt x="118617" y="305104"/>
                </a:cubicBezTo>
                <a:cubicBezTo>
                  <a:pt x="116245" y="303398"/>
                  <a:pt x="113968" y="301598"/>
                  <a:pt x="111785" y="299608"/>
                </a:cubicBezTo>
                <a:cubicBezTo>
                  <a:pt x="109697" y="297523"/>
                  <a:pt x="107515" y="295628"/>
                  <a:pt x="105332" y="293733"/>
                </a:cubicBezTo>
                <a:cubicBezTo>
                  <a:pt x="103055" y="291837"/>
                  <a:pt x="101157" y="289847"/>
                  <a:pt x="99164" y="287857"/>
                </a:cubicBezTo>
                <a:cubicBezTo>
                  <a:pt x="97171" y="285773"/>
                  <a:pt x="95084" y="283783"/>
                  <a:pt x="93186" y="281793"/>
                </a:cubicBezTo>
                <a:cubicBezTo>
                  <a:pt x="91288" y="279708"/>
                  <a:pt x="89390" y="277623"/>
                  <a:pt x="87682" y="275538"/>
                </a:cubicBezTo>
                <a:cubicBezTo>
                  <a:pt x="85784" y="273548"/>
                  <a:pt x="83981" y="271558"/>
                  <a:pt x="82368" y="269379"/>
                </a:cubicBezTo>
                <a:cubicBezTo>
                  <a:pt x="79047" y="265209"/>
                  <a:pt x="75631" y="261040"/>
                  <a:pt x="72689" y="256776"/>
                </a:cubicBezTo>
                <a:cubicBezTo>
                  <a:pt x="60542" y="239813"/>
                  <a:pt x="51622" y="223041"/>
                  <a:pt x="44980" y="207594"/>
                </a:cubicBezTo>
                <a:cubicBezTo>
                  <a:pt x="42513" y="201624"/>
                  <a:pt x="40235" y="195844"/>
                  <a:pt x="38337" y="190443"/>
                </a:cubicBezTo>
                <a:cubicBezTo>
                  <a:pt x="15942" y="183430"/>
                  <a:pt x="0" y="165899"/>
                  <a:pt x="0" y="145336"/>
                </a:cubicBezTo>
                <a:cubicBezTo>
                  <a:pt x="0" y="128658"/>
                  <a:pt x="10439" y="113875"/>
                  <a:pt x="26381" y="105157"/>
                </a:cubicBezTo>
                <a:cubicBezTo>
                  <a:pt x="32359" y="86963"/>
                  <a:pt x="47637" y="72654"/>
                  <a:pt x="67565" y="68958"/>
                </a:cubicBezTo>
                <a:cubicBezTo>
                  <a:pt x="69557" y="68579"/>
                  <a:pt x="71550" y="68200"/>
                  <a:pt x="73733" y="68105"/>
                </a:cubicBezTo>
                <a:cubicBezTo>
                  <a:pt x="75251" y="68011"/>
                  <a:pt x="76864" y="67821"/>
                  <a:pt x="78382" y="67821"/>
                </a:cubicBezTo>
                <a:close/>
                <a:moveTo>
                  <a:pt x="50579" y="2478"/>
                </a:moveTo>
                <a:lnTo>
                  <a:pt x="76775" y="25683"/>
                </a:lnTo>
                <a:lnTo>
                  <a:pt x="102972" y="2573"/>
                </a:lnTo>
                <a:cubicBezTo>
                  <a:pt x="106863" y="-932"/>
                  <a:pt x="112843" y="-553"/>
                  <a:pt x="116355" y="3330"/>
                </a:cubicBezTo>
                <a:cubicBezTo>
                  <a:pt x="119961" y="7214"/>
                  <a:pt x="119582" y="13180"/>
                  <a:pt x="115595" y="16685"/>
                </a:cubicBezTo>
                <a:lnTo>
                  <a:pt x="86267" y="42731"/>
                </a:lnTo>
                <a:lnTo>
                  <a:pt x="86267" y="55517"/>
                </a:lnTo>
                <a:cubicBezTo>
                  <a:pt x="83609" y="55138"/>
                  <a:pt x="80857" y="54949"/>
                  <a:pt x="78009" y="54949"/>
                </a:cubicBezTo>
                <a:cubicBezTo>
                  <a:pt x="76111" y="54949"/>
                  <a:pt x="74213" y="55138"/>
                  <a:pt x="72314" y="55233"/>
                </a:cubicBezTo>
                <a:cubicBezTo>
                  <a:pt x="70701" y="55328"/>
                  <a:pt x="68897" y="55612"/>
                  <a:pt x="67284" y="55896"/>
                </a:cubicBezTo>
                <a:lnTo>
                  <a:pt x="67284" y="42731"/>
                </a:lnTo>
                <a:lnTo>
                  <a:pt x="37955" y="16590"/>
                </a:lnTo>
                <a:cubicBezTo>
                  <a:pt x="33969" y="13180"/>
                  <a:pt x="33589" y="7119"/>
                  <a:pt x="37196" y="3236"/>
                </a:cubicBezTo>
                <a:cubicBezTo>
                  <a:pt x="40613" y="-742"/>
                  <a:pt x="46687" y="-1121"/>
                  <a:pt x="50579" y="24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8" name="bat-with-rounded-sharp-wings-variant_31453"/>
          <p:cNvSpPr>
            <a:spLocks noChangeAspect="1"/>
          </p:cNvSpPr>
          <p:nvPr/>
        </p:nvSpPr>
        <p:spPr bwMode="auto">
          <a:xfrm>
            <a:off x="408952" y="2115340"/>
            <a:ext cx="356553" cy="150136"/>
          </a:xfrm>
          <a:custGeom>
            <a:avLst/>
            <a:gdLst>
              <a:gd name="T0" fmla="*/ 1148 w 2241"/>
              <a:gd name="T1" fmla="*/ 11 h 945"/>
              <a:gd name="T2" fmla="*/ 1142 w 2241"/>
              <a:gd name="T3" fmla="*/ 93 h 945"/>
              <a:gd name="T4" fmla="*/ 1089 w 2241"/>
              <a:gd name="T5" fmla="*/ 94 h 945"/>
              <a:gd name="T6" fmla="*/ 1083 w 2241"/>
              <a:gd name="T7" fmla="*/ 11 h 945"/>
              <a:gd name="T8" fmla="*/ 987 w 2241"/>
              <a:gd name="T9" fmla="*/ 193 h 945"/>
              <a:gd name="T10" fmla="*/ 794 w 2241"/>
              <a:gd name="T11" fmla="*/ 140 h 945"/>
              <a:gd name="T12" fmla="*/ 962 w 2241"/>
              <a:gd name="T13" fmla="*/ 6 h 945"/>
              <a:gd name="T14" fmla="*/ 0 w 2241"/>
              <a:gd name="T15" fmla="*/ 849 h 945"/>
              <a:gd name="T16" fmla="*/ 440 w 2241"/>
              <a:gd name="T17" fmla="*/ 604 h 945"/>
              <a:gd name="T18" fmla="*/ 601 w 2241"/>
              <a:gd name="T19" fmla="*/ 784 h 945"/>
              <a:gd name="T20" fmla="*/ 1120 w 2241"/>
              <a:gd name="T21" fmla="*/ 945 h 945"/>
              <a:gd name="T22" fmla="*/ 1630 w 2241"/>
              <a:gd name="T23" fmla="*/ 774 h 945"/>
              <a:gd name="T24" fmla="*/ 1802 w 2241"/>
              <a:gd name="T25" fmla="*/ 615 h 945"/>
              <a:gd name="T26" fmla="*/ 2241 w 2241"/>
              <a:gd name="T27" fmla="*/ 870 h 945"/>
              <a:gd name="T28" fmla="*/ 1286 w 2241"/>
              <a:gd name="T29" fmla="*/ 4 h 945"/>
              <a:gd name="T30" fmla="*/ 1437 w 2241"/>
              <a:gd name="T31" fmla="*/ 140 h 945"/>
              <a:gd name="T32" fmla="*/ 1255 w 2241"/>
              <a:gd name="T33" fmla="*/ 193 h 945"/>
              <a:gd name="T34" fmla="*/ 1148 w 2241"/>
              <a:gd name="T35" fmla="*/ 11 h 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1" h="945">
                <a:moveTo>
                  <a:pt x="1148" y="11"/>
                </a:moveTo>
                <a:cubicBezTo>
                  <a:pt x="1148" y="11"/>
                  <a:pt x="1153" y="93"/>
                  <a:pt x="1142" y="93"/>
                </a:cubicBezTo>
                <a:cubicBezTo>
                  <a:pt x="1132" y="93"/>
                  <a:pt x="1120" y="86"/>
                  <a:pt x="1089" y="94"/>
                </a:cubicBezTo>
                <a:cubicBezTo>
                  <a:pt x="1078" y="95"/>
                  <a:pt x="1081" y="15"/>
                  <a:pt x="1083" y="11"/>
                </a:cubicBezTo>
                <a:cubicBezTo>
                  <a:pt x="1085" y="6"/>
                  <a:pt x="1003" y="29"/>
                  <a:pt x="987" y="193"/>
                </a:cubicBezTo>
                <a:cubicBezTo>
                  <a:pt x="934" y="179"/>
                  <a:pt x="931" y="165"/>
                  <a:pt x="794" y="140"/>
                </a:cubicBezTo>
                <a:cubicBezTo>
                  <a:pt x="822" y="114"/>
                  <a:pt x="812" y="66"/>
                  <a:pt x="962" y="6"/>
                </a:cubicBezTo>
                <a:cubicBezTo>
                  <a:pt x="559" y="0"/>
                  <a:pt x="110" y="341"/>
                  <a:pt x="0" y="849"/>
                </a:cubicBezTo>
                <a:cubicBezTo>
                  <a:pt x="95" y="773"/>
                  <a:pt x="386" y="604"/>
                  <a:pt x="440" y="604"/>
                </a:cubicBezTo>
                <a:cubicBezTo>
                  <a:pt x="494" y="604"/>
                  <a:pt x="555" y="610"/>
                  <a:pt x="601" y="784"/>
                </a:cubicBezTo>
                <a:cubicBezTo>
                  <a:pt x="690" y="734"/>
                  <a:pt x="981" y="578"/>
                  <a:pt x="1120" y="945"/>
                </a:cubicBezTo>
                <a:cubicBezTo>
                  <a:pt x="1246" y="578"/>
                  <a:pt x="1582" y="737"/>
                  <a:pt x="1630" y="774"/>
                </a:cubicBezTo>
                <a:cubicBezTo>
                  <a:pt x="1657" y="718"/>
                  <a:pt x="1700" y="564"/>
                  <a:pt x="1802" y="615"/>
                </a:cubicBezTo>
                <a:cubicBezTo>
                  <a:pt x="1903" y="660"/>
                  <a:pt x="2171" y="776"/>
                  <a:pt x="2241" y="870"/>
                </a:cubicBezTo>
                <a:cubicBezTo>
                  <a:pt x="2206" y="638"/>
                  <a:pt x="1844" y="4"/>
                  <a:pt x="1286" y="4"/>
                </a:cubicBezTo>
                <a:cubicBezTo>
                  <a:pt x="1354" y="55"/>
                  <a:pt x="1429" y="115"/>
                  <a:pt x="1437" y="140"/>
                </a:cubicBezTo>
                <a:cubicBezTo>
                  <a:pt x="1359" y="147"/>
                  <a:pt x="1274" y="184"/>
                  <a:pt x="1255" y="193"/>
                </a:cubicBezTo>
                <a:cubicBezTo>
                  <a:pt x="1252" y="177"/>
                  <a:pt x="1212" y="17"/>
                  <a:pt x="1148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69" name="bat-small-silhouette-variant_31222"/>
          <p:cNvSpPr>
            <a:spLocks noChangeAspect="1"/>
          </p:cNvSpPr>
          <p:nvPr/>
        </p:nvSpPr>
        <p:spPr bwMode="auto">
          <a:xfrm>
            <a:off x="11601917" y="681295"/>
            <a:ext cx="356552" cy="309357"/>
          </a:xfrm>
          <a:custGeom>
            <a:avLst/>
            <a:gdLst>
              <a:gd name="connsiteX0" fmla="*/ 6026 w 595410"/>
              <a:gd name="connsiteY0" fmla="*/ 38745 h 516599"/>
              <a:gd name="connsiteX1" fmla="*/ 10582 w 595410"/>
              <a:gd name="connsiteY1" fmla="*/ 53918 h 516599"/>
              <a:gd name="connsiteX2" fmla="*/ 132835 w 595410"/>
              <a:gd name="connsiteY2" fmla="*/ 342198 h 516599"/>
              <a:gd name="connsiteX3" fmla="*/ 133594 w 595410"/>
              <a:gd name="connsiteY3" fmla="*/ 344474 h 516599"/>
              <a:gd name="connsiteX4" fmla="*/ 108536 w 595410"/>
              <a:gd name="connsiteY4" fmla="*/ 348268 h 516599"/>
              <a:gd name="connsiteX5" fmla="*/ 69051 w 595410"/>
              <a:gd name="connsiteY5" fmla="*/ 342957 h 516599"/>
              <a:gd name="connsiteX6" fmla="*/ 6026 w 595410"/>
              <a:gd name="connsiteY6" fmla="*/ 40262 h 516599"/>
              <a:gd name="connsiteX7" fmla="*/ 6026 w 595410"/>
              <a:gd name="connsiteY7" fmla="*/ 38745 h 516599"/>
              <a:gd name="connsiteX8" fmla="*/ 587861 w 595410"/>
              <a:gd name="connsiteY8" fmla="*/ 35699 h 516599"/>
              <a:gd name="connsiteX9" fmla="*/ 589380 w 595410"/>
              <a:gd name="connsiteY9" fmla="*/ 40251 h 516599"/>
              <a:gd name="connsiteX10" fmla="*/ 526322 w 595410"/>
              <a:gd name="connsiteY10" fmla="*/ 342946 h 516599"/>
              <a:gd name="connsiteX11" fmla="*/ 501251 w 595410"/>
              <a:gd name="connsiteY11" fmla="*/ 350532 h 516599"/>
              <a:gd name="connsiteX12" fmla="*/ 487575 w 595410"/>
              <a:gd name="connsiteY12" fmla="*/ 348256 h 516599"/>
              <a:gd name="connsiteX13" fmla="*/ 466302 w 595410"/>
              <a:gd name="connsiteY13" fmla="*/ 344463 h 516599"/>
              <a:gd name="connsiteX14" fmla="*/ 464023 w 595410"/>
              <a:gd name="connsiteY14" fmla="*/ 344463 h 516599"/>
              <a:gd name="connsiteX15" fmla="*/ 464023 w 595410"/>
              <a:gd name="connsiteY15" fmla="*/ 342946 h 516599"/>
              <a:gd name="connsiteX16" fmla="*/ 587101 w 595410"/>
              <a:gd name="connsiteY16" fmla="*/ 53148 h 516599"/>
              <a:gd name="connsiteX17" fmla="*/ 587861 w 595410"/>
              <a:gd name="connsiteY17" fmla="*/ 51630 h 516599"/>
              <a:gd name="connsiteX18" fmla="*/ 342485 w 595410"/>
              <a:gd name="connsiteY18" fmla="*/ 0 h 516599"/>
              <a:gd name="connsiteX19" fmla="*/ 350841 w 595410"/>
              <a:gd name="connsiteY19" fmla="*/ 3793 h 516599"/>
              <a:gd name="connsiteX20" fmla="*/ 354640 w 595410"/>
              <a:gd name="connsiteY20" fmla="*/ 12137 h 516599"/>
              <a:gd name="connsiteX21" fmla="*/ 366035 w 595410"/>
              <a:gd name="connsiteY21" fmla="*/ 128202 h 516599"/>
              <a:gd name="connsiteX22" fmla="*/ 413133 w 595410"/>
              <a:gd name="connsiteY22" fmla="*/ 160062 h 516599"/>
              <a:gd name="connsiteX23" fmla="*/ 435163 w 595410"/>
              <a:gd name="connsiteY23" fmla="*/ 154752 h 516599"/>
              <a:gd name="connsiteX24" fmla="*/ 567343 w 595410"/>
              <a:gd name="connsiteY24" fmla="*/ 40205 h 516599"/>
              <a:gd name="connsiteX25" fmla="*/ 567343 w 595410"/>
              <a:gd name="connsiteY25" fmla="*/ 50825 h 516599"/>
              <a:gd name="connsiteX26" fmla="*/ 453395 w 595410"/>
              <a:gd name="connsiteY26" fmla="*/ 324676 h 516599"/>
              <a:gd name="connsiteX27" fmla="*/ 445798 w 595410"/>
              <a:gd name="connsiteY27" fmla="*/ 332262 h 516599"/>
              <a:gd name="connsiteX28" fmla="*/ 442000 w 595410"/>
              <a:gd name="connsiteY28" fmla="*/ 349709 h 516599"/>
              <a:gd name="connsiteX29" fmla="*/ 421489 w 595410"/>
              <a:gd name="connsiteY29" fmla="*/ 362605 h 516599"/>
              <a:gd name="connsiteX30" fmla="*/ 404017 w 595410"/>
              <a:gd name="connsiteY30" fmla="*/ 405086 h 516599"/>
              <a:gd name="connsiteX31" fmla="*/ 404777 w 595410"/>
              <a:gd name="connsiteY31" fmla="*/ 417982 h 516599"/>
              <a:gd name="connsiteX32" fmla="*/ 390344 w 595410"/>
              <a:gd name="connsiteY32" fmla="*/ 471842 h 516599"/>
              <a:gd name="connsiteX33" fmla="*/ 381987 w 595410"/>
              <a:gd name="connsiteY33" fmla="*/ 473359 h 516599"/>
              <a:gd name="connsiteX34" fmla="*/ 375150 w 595410"/>
              <a:gd name="connsiteY34" fmla="*/ 468049 h 516599"/>
              <a:gd name="connsiteX35" fmla="*/ 345524 w 595410"/>
              <a:gd name="connsiteY35" fmla="*/ 443774 h 516599"/>
              <a:gd name="connsiteX36" fmla="*/ 338687 w 595410"/>
              <a:gd name="connsiteY36" fmla="*/ 445292 h 516599"/>
              <a:gd name="connsiteX37" fmla="*/ 303743 w 595410"/>
              <a:gd name="connsiteY37" fmla="*/ 506737 h 516599"/>
              <a:gd name="connsiteX38" fmla="*/ 293867 w 595410"/>
              <a:gd name="connsiteY38" fmla="*/ 516599 h 516599"/>
              <a:gd name="connsiteX39" fmla="*/ 283992 w 595410"/>
              <a:gd name="connsiteY39" fmla="*/ 507496 h 516599"/>
              <a:gd name="connsiteX40" fmla="*/ 248288 w 595410"/>
              <a:gd name="connsiteY40" fmla="*/ 444533 h 516599"/>
              <a:gd name="connsiteX41" fmla="*/ 242211 w 595410"/>
              <a:gd name="connsiteY41" fmla="*/ 443774 h 516599"/>
              <a:gd name="connsiteX42" fmla="*/ 220181 w 595410"/>
              <a:gd name="connsiteY42" fmla="*/ 466532 h 516599"/>
              <a:gd name="connsiteX43" fmla="*/ 214103 w 595410"/>
              <a:gd name="connsiteY43" fmla="*/ 473359 h 516599"/>
              <a:gd name="connsiteX44" fmla="*/ 204988 w 595410"/>
              <a:gd name="connsiteY44" fmla="*/ 471842 h 516599"/>
              <a:gd name="connsiteX45" fmla="*/ 189795 w 595410"/>
              <a:gd name="connsiteY45" fmla="*/ 417982 h 516599"/>
              <a:gd name="connsiteX46" fmla="*/ 191314 w 595410"/>
              <a:gd name="connsiteY46" fmla="*/ 405086 h 516599"/>
              <a:gd name="connsiteX47" fmla="*/ 173842 w 595410"/>
              <a:gd name="connsiteY47" fmla="*/ 362605 h 516599"/>
              <a:gd name="connsiteX48" fmla="*/ 154850 w 595410"/>
              <a:gd name="connsiteY48" fmla="*/ 350468 h 516599"/>
              <a:gd name="connsiteX49" fmla="*/ 151812 w 595410"/>
              <a:gd name="connsiteY49" fmla="*/ 333020 h 516599"/>
              <a:gd name="connsiteX50" fmla="*/ 144215 w 595410"/>
              <a:gd name="connsiteY50" fmla="*/ 324676 h 516599"/>
              <a:gd name="connsiteX51" fmla="*/ 30267 w 595410"/>
              <a:gd name="connsiteY51" fmla="*/ 50067 h 516599"/>
              <a:gd name="connsiteX52" fmla="*/ 30267 w 595410"/>
              <a:gd name="connsiteY52" fmla="*/ 48550 h 516599"/>
              <a:gd name="connsiteX53" fmla="*/ 27228 w 595410"/>
              <a:gd name="connsiteY53" fmla="*/ 39447 h 516599"/>
              <a:gd name="connsiteX54" fmla="*/ 160168 w 595410"/>
              <a:gd name="connsiteY54" fmla="*/ 154752 h 516599"/>
              <a:gd name="connsiteX55" fmla="*/ 182198 w 595410"/>
              <a:gd name="connsiteY55" fmla="*/ 160062 h 516599"/>
              <a:gd name="connsiteX56" fmla="*/ 228537 w 595410"/>
              <a:gd name="connsiteY56" fmla="*/ 128202 h 516599"/>
              <a:gd name="connsiteX57" fmla="*/ 242970 w 595410"/>
              <a:gd name="connsiteY57" fmla="*/ 12896 h 516599"/>
              <a:gd name="connsiteX58" fmla="*/ 254365 w 595410"/>
              <a:gd name="connsiteY58" fmla="*/ 1517 h 516599"/>
              <a:gd name="connsiteX59" fmla="*/ 265760 w 595410"/>
              <a:gd name="connsiteY59" fmla="*/ 9862 h 516599"/>
              <a:gd name="connsiteX60" fmla="*/ 297666 w 595410"/>
              <a:gd name="connsiteY60" fmla="*/ 41722 h 516599"/>
              <a:gd name="connsiteX61" fmla="*/ 331090 w 595410"/>
              <a:gd name="connsiteY61" fmla="*/ 8344 h 516599"/>
              <a:gd name="connsiteX62" fmla="*/ 342485 w 595410"/>
              <a:gd name="connsiteY62" fmla="*/ 0 h 51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95410" h="516599">
                <a:moveTo>
                  <a:pt x="6026" y="38745"/>
                </a:moveTo>
                <a:lnTo>
                  <a:pt x="10582" y="53918"/>
                </a:lnTo>
                <a:cubicBezTo>
                  <a:pt x="35640" y="204127"/>
                  <a:pt x="86516" y="322474"/>
                  <a:pt x="132835" y="342198"/>
                </a:cubicBezTo>
                <a:lnTo>
                  <a:pt x="133594" y="344474"/>
                </a:lnTo>
                <a:cubicBezTo>
                  <a:pt x="125242" y="344474"/>
                  <a:pt x="116130" y="345233"/>
                  <a:pt x="108536" y="348268"/>
                </a:cubicBezTo>
                <a:cubicBezTo>
                  <a:pt x="94109" y="353578"/>
                  <a:pt x="79682" y="350543"/>
                  <a:pt x="69051" y="342957"/>
                </a:cubicBezTo>
                <a:cubicBezTo>
                  <a:pt x="-26625" y="272404"/>
                  <a:pt x="4507" y="49366"/>
                  <a:pt x="6026" y="40262"/>
                </a:cubicBezTo>
                <a:cubicBezTo>
                  <a:pt x="6026" y="39504"/>
                  <a:pt x="6026" y="39504"/>
                  <a:pt x="6026" y="38745"/>
                </a:cubicBezTo>
                <a:close/>
                <a:moveTo>
                  <a:pt x="587861" y="35699"/>
                </a:moveTo>
                <a:cubicBezTo>
                  <a:pt x="588621" y="37216"/>
                  <a:pt x="589380" y="38734"/>
                  <a:pt x="589380" y="40251"/>
                </a:cubicBezTo>
                <a:cubicBezTo>
                  <a:pt x="590900" y="49354"/>
                  <a:pt x="622049" y="272393"/>
                  <a:pt x="526322" y="342946"/>
                </a:cubicBezTo>
                <a:cubicBezTo>
                  <a:pt x="519484" y="347497"/>
                  <a:pt x="510367" y="350532"/>
                  <a:pt x="501251" y="350532"/>
                </a:cubicBezTo>
                <a:cubicBezTo>
                  <a:pt x="496692" y="350532"/>
                  <a:pt x="492134" y="349773"/>
                  <a:pt x="487575" y="348256"/>
                </a:cubicBezTo>
                <a:cubicBezTo>
                  <a:pt x="479978" y="345980"/>
                  <a:pt x="473140" y="344463"/>
                  <a:pt x="466302" y="344463"/>
                </a:cubicBezTo>
                <a:cubicBezTo>
                  <a:pt x="465543" y="344463"/>
                  <a:pt x="464783" y="344463"/>
                  <a:pt x="464023" y="344463"/>
                </a:cubicBezTo>
                <a:lnTo>
                  <a:pt x="464023" y="342946"/>
                </a:lnTo>
                <a:cubicBezTo>
                  <a:pt x="511127" y="323221"/>
                  <a:pt x="562030" y="204116"/>
                  <a:pt x="587101" y="53148"/>
                </a:cubicBezTo>
                <a:cubicBezTo>
                  <a:pt x="587101" y="52389"/>
                  <a:pt x="587861" y="52389"/>
                  <a:pt x="587861" y="51630"/>
                </a:cubicBezTo>
                <a:close/>
                <a:moveTo>
                  <a:pt x="342485" y="0"/>
                </a:moveTo>
                <a:cubicBezTo>
                  <a:pt x="345524" y="0"/>
                  <a:pt x="348562" y="1517"/>
                  <a:pt x="350841" y="3793"/>
                </a:cubicBezTo>
                <a:cubicBezTo>
                  <a:pt x="353120" y="6069"/>
                  <a:pt x="354640" y="9103"/>
                  <a:pt x="354640" y="12137"/>
                </a:cubicBezTo>
                <a:cubicBezTo>
                  <a:pt x="353880" y="37171"/>
                  <a:pt x="355399" y="97858"/>
                  <a:pt x="366035" y="128202"/>
                </a:cubicBezTo>
                <a:cubicBezTo>
                  <a:pt x="373631" y="147166"/>
                  <a:pt x="391863" y="160062"/>
                  <a:pt x="413133" y="160062"/>
                </a:cubicBezTo>
                <a:cubicBezTo>
                  <a:pt x="420730" y="160062"/>
                  <a:pt x="428326" y="158545"/>
                  <a:pt x="435163" y="154752"/>
                </a:cubicBezTo>
                <a:cubicBezTo>
                  <a:pt x="478464" y="133512"/>
                  <a:pt x="523283" y="94824"/>
                  <a:pt x="567343" y="40205"/>
                </a:cubicBezTo>
                <a:lnTo>
                  <a:pt x="567343" y="50825"/>
                </a:lnTo>
                <a:cubicBezTo>
                  <a:pt x="538476" y="219232"/>
                  <a:pt x="483021" y="317849"/>
                  <a:pt x="453395" y="324676"/>
                </a:cubicBezTo>
                <a:cubicBezTo>
                  <a:pt x="449597" y="325435"/>
                  <a:pt x="446558" y="328469"/>
                  <a:pt x="445798" y="332262"/>
                </a:cubicBezTo>
                <a:lnTo>
                  <a:pt x="442000" y="349709"/>
                </a:lnTo>
                <a:cubicBezTo>
                  <a:pt x="434404" y="352744"/>
                  <a:pt x="427567" y="357295"/>
                  <a:pt x="421489" y="362605"/>
                </a:cubicBezTo>
                <a:cubicBezTo>
                  <a:pt x="410095" y="374743"/>
                  <a:pt x="404017" y="389156"/>
                  <a:pt x="404017" y="405086"/>
                </a:cubicBezTo>
                <a:cubicBezTo>
                  <a:pt x="404017" y="409638"/>
                  <a:pt x="404777" y="413431"/>
                  <a:pt x="404777" y="417982"/>
                </a:cubicBezTo>
                <a:cubicBezTo>
                  <a:pt x="407056" y="424051"/>
                  <a:pt x="413893" y="454395"/>
                  <a:pt x="390344" y="471842"/>
                </a:cubicBezTo>
                <a:cubicBezTo>
                  <a:pt x="388065" y="473359"/>
                  <a:pt x="385026" y="474118"/>
                  <a:pt x="381987" y="473359"/>
                </a:cubicBezTo>
                <a:cubicBezTo>
                  <a:pt x="378949" y="472601"/>
                  <a:pt x="376670" y="470325"/>
                  <a:pt x="375150" y="468049"/>
                </a:cubicBezTo>
                <a:cubicBezTo>
                  <a:pt x="371352" y="461222"/>
                  <a:pt x="359957" y="443774"/>
                  <a:pt x="345524" y="443774"/>
                </a:cubicBezTo>
                <a:cubicBezTo>
                  <a:pt x="343245" y="443774"/>
                  <a:pt x="340966" y="443774"/>
                  <a:pt x="338687" y="445292"/>
                </a:cubicBezTo>
                <a:cubicBezTo>
                  <a:pt x="334129" y="447567"/>
                  <a:pt x="305262" y="467291"/>
                  <a:pt x="303743" y="506737"/>
                </a:cubicBezTo>
                <a:cubicBezTo>
                  <a:pt x="303743" y="512047"/>
                  <a:pt x="299185" y="516599"/>
                  <a:pt x="293867" y="516599"/>
                </a:cubicBezTo>
                <a:cubicBezTo>
                  <a:pt x="288550" y="516599"/>
                  <a:pt x="283992" y="512806"/>
                  <a:pt x="283992" y="507496"/>
                </a:cubicBezTo>
                <a:cubicBezTo>
                  <a:pt x="279434" y="468049"/>
                  <a:pt x="253606" y="448326"/>
                  <a:pt x="248288" y="444533"/>
                </a:cubicBezTo>
                <a:cubicBezTo>
                  <a:pt x="246009" y="443774"/>
                  <a:pt x="244490" y="443774"/>
                  <a:pt x="242211" y="443774"/>
                </a:cubicBezTo>
                <a:cubicBezTo>
                  <a:pt x="228537" y="443774"/>
                  <a:pt x="220940" y="466532"/>
                  <a:pt x="220181" y="466532"/>
                </a:cubicBezTo>
                <a:cubicBezTo>
                  <a:pt x="219421" y="469566"/>
                  <a:pt x="217142" y="471842"/>
                  <a:pt x="214103" y="473359"/>
                </a:cubicBezTo>
                <a:cubicBezTo>
                  <a:pt x="211065" y="474118"/>
                  <a:pt x="207267" y="473359"/>
                  <a:pt x="204988" y="471842"/>
                </a:cubicBezTo>
                <a:cubicBezTo>
                  <a:pt x="181438" y="454395"/>
                  <a:pt x="188275" y="424051"/>
                  <a:pt x="189795" y="417982"/>
                </a:cubicBezTo>
                <a:cubicBezTo>
                  <a:pt x="190554" y="413431"/>
                  <a:pt x="191314" y="409638"/>
                  <a:pt x="191314" y="405086"/>
                </a:cubicBezTo>
                <a:cubicBezTo>
                  <a:pt x="191314" y="389156"/>
                  <a:pt x="185237" y="374743"/>
                  <a:pt x="173842" y="362605"/>
                </a:cubicBezTo>
                <a:cubicBezTo>
                  <a:pt x="168524" y="357295"/>
                  <a:pt x="161687" y="353502"/>
                  <a:pt x="154850" y="350468"/>
                </a:cubicBezTo>
                <a:lnTo>
                  <a:pt x="151812" y="333020"/>
                </a:lnTo>
                <a:cubicBezTo>
                  <a:pt x="151052" y="329228"/>
                  <a:pt x="148013" y="325435"/>
                  <a:pt x="144215" y="324676"/>
                </a:cubicBezTo>
                <a:cubicBezTo>
                  <a:pt x="114589" y="317849"/>
                  <a:pt x="58374" y="218474"/>
                  <a:pt x="30267" y="50067"/>
                </a:cubicBezTo>
                <a:cubicBezTo>
                  <a:pt x="30267" y="49308"/>
                  <a:pt x="30267" y="49308"/>
                  <a:pt x="30267" y="48550"/>
                </a:cubicBezTo>
                <a:lnTo>
                  <a:pt x="27228" y="39447"/>
                </a:lnTo>
                <a:cubicBezTo>
                  <a:pt x="71288" y="94065"/>
                  <a:pt x="116108" y="133512"/>
                  <a:pt x="160168" y="154752"/>
                </a:cubicBezTo>
                <a:cubicBezTo>
                  <a:pt x="167005" y="158545"/>
                  <a:pt x="174601" y="160062"/>
                  <a:pt x="182198" y="160062"/>
                </a:cubicBezTo>
                <a:cubicBezTo>
                  <a:pt x="202709" y="160062"/>
                  <a:pt x="221700" y="147166"/>
                  <a:pt x="228537" y="128202"/>
                </a:cubicBezTo>
                <a:cubicBezTo>
                  <a:pt x="239932" y="97858"/>
                  <a:pt x="242211" y="37171"/>
                  <a:pt x="242970" y="12896"/>
                </a:cubicBezTo>
                <a:cubicBezTo>
                  <a:pt x="242970" y="6069"/>
                  <a:pt x="248288" y="1517"/>
                  <a:pt x="254365" y="1517"/>
                </a:cubicBezTo>
                <a:cubicBezTo>
                  <a:pt x="259683" y="1517"/>
                  <a:pt x="264241" y="4552"/>
                  <a:pt x="265760" y="9862"/>
                </a:cubicBezTo>
                <a:cubicBezTo>
                  <a:pt x="271837" y="31102"/>
                  <a:pt x="282472" y="41722"/>
                  <a:pt x="297666" y="41722"/>
                </a:cubicBezTo>
                <a:cubicBezTo>
                  <a:pt x="316657" y="41722"/>
                  <a:pt x="326532" y="23516"/>
                  <a:pt x="331090" y="8344"/>
                </a:cubicBezTo>
                <a:cubicBezTo>
                  <a:pt x="332610" y="3793"/>
                  <a:pt x="337168" y="0"/>
                  <a:pt x="3424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1" name="plain-bat_62495"/>
          <p:cNvSpPr>
            <a:spLocks noChangeAspect="1"/>
          </p:cNvSpPr>
          <p:nvPr/>
        </p:nvSpPr>
        <p:spPr bwMode="auto">
          <a:xfrm>
            <a:off x="480775" y="3779635"/>
            <a:ext cx="356551" cy="211323"/>
          </a:xfrm>
          <a:custGeom>
            <a:avLst/>
            <a:gdLst>
              <a:gd name="T0" fmla="*/ 6012 w 6245"/>
              <a:gd name="T1" fmla="*/ 1060 h 3707"/>
              <a:gd name="T2" fmla="*/ 5249 w 6245"/>
              <a:gd name="T3" fmla="*/ 0 h 3707"/>
              <a:gd name="T4" fmla="*/ 3452 w 6245"/>
              <a:gd name="T5" fmla="*/ 613 h 3707"/>
              <a:gd name="T6" fmla="*/ 3437 w 6245"/>
              <a:gd name="T7" fmla="*/ 556 h 3707"/>
              <a:gd name="T8" fmla="*/ 3572 w 6245"/>
              <a:gd name="T9" fmla="*/ 366 h 3707"/>
              <a:gd name="T10" fmla="*/ 3474 w 6245"/>
              <a:gd name="T11" fmla="*/ 2 h 3707"/>
              <a:gd name="T12" fmla="*/ 3170 w 6245"/>
              <a:gd name="T13" fmla="*/ 226 h 3707"/>
              <a:gd name="T14" fmla="*/ 3166 w 6245"/>
              <a:gd name="T15" fmla="*/ 239 h 3707"/>
              <a:gd name="T16" fmla="*/ 3123 w 6245"/>
              <a:gd name="T17" fmla="*/ 208 h 3707"/>
              <a:gd name="T18" fmla="*/ 3079 w 6245"/>
              <a:gd name="T19" fmla="*/ 239 h 3707"/>
              <a:gd name="T20" fmla="*/ 3075 w 6245"/>
              <a:gd name="T21" fmla="*/ 226 h 3707"/>
              <a:gd name="T22" fmla="*/ 2771 w 6245"/>
              <a:gd name="T23" fmla="*/ 2 h 3707"/>
              <a:gd name="T24" fmla="*/ 2673 w 6245"/>
              <a:gd name="T25" fmla="*/ 366 h 3707"/>
              <a:gd name="T26" fmla="*/ 2809 w 6245"/>
              <a:gd name="T27" fmla="*/ 556 h 3707"/>
              <a:gd name="T28" fmla="*/ 2794 w 6245"/>
              <a:gd name="T29" fmla="*/ 613 h 3707"/>
              <a:gd name="T30" fmla="*/ 997 w 6245"/>
              <a:gd name="T31" fmla="*/ 0 h 3707"/>
              <a:gd name="T32" fmla="*/ 234 w 6245"/>
              <a:gd name="T33" fmla="*/ 1060 h 3707"/>
              <a:gd name="T34" fmla="*/ 0 w 6245"/>
              <a:gd name="T35" fmla="*/ 3707 h 3707"/>
              <a:gd name="T36" fmla="*/ 1408 w 6245"/>
              <a:gd name="T37" fmla="*/ 1914 h 3707"/>
              <a:gd name="T38" fmla="*/ 1421 w 6245"/>
              <a:gd name="T39" fmla="*/ 1917 h 3707"/>
              <a:gd name="T40" fmla="*/ 1783 w 6245"/>
              <a:gd name="T41" fmla="*/ 2800 h 3707"/>
              <a:gd name="T42" fmla="*/ 2728 w 6245"/>
              <a:gd name="T43" fmla="*/ 2221 h 3707"/>
              <a:gd name="T44" fmla="*/ 2897 w 6245"/>
              <a:gd name="T45" fmla="*/ 2603 h 3707"/>
              <a:gd name="T46" fmla="*/ 3123 w 6245"/>
              <a:gd name="T47" fmla="*/ 2433 h 3707"/>
              <a:gd name="T48" fmla="*/ 3348 w 6245"/>
              <a:gd name="T49" fmla="*/ 2603 h 3707"/>
              <a:gd name="T50" fmla="*/ 3517 w 6245"/>
              <a:gd name="T51" fmla="*/ 2221 h 3707"/>
              <a:gd name="T52" fmla="*/ 4463 w 6245"/>
              <a:gd name="T53" fmla="*/ 2800 h 3707"/>
              <a:gd name="T54" fmla="*/ 4824 w 6245"/>
              <a:gd name="T55" fmla="*/ 1917 h 3707"/>
              <a:gd name="T56" fmla="*/ 4838 w 6245"/>
              <a:gd name="T57" fmla="*/ 1914 h 3707"/>
              <a:gd name="T58" fmla="*/ 6245 w 6245"/>
              <a:gd name="T59" fmla="*/ 3707 h 3707"/>
              <a:gd name="T60" fmla="*/ 6012 w 6245"/>
              <a:gd name="T61" fmla="*/ 1060 h 37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245" h="3707">
                <a:moveTo>
                  <a:pt x="6012" y="1060"/>
                </a:moveTo>
                <a:lnTo>
                  <a:pt x="5249" y="0"/>
                </a:lnTo>
                <a:lnTo>
                  <a:pt x="3452" y="613"/>
                </a:lnTo>
                <a:lnTo>
                  <a:pt x="3437" y="556"/>
                </a:lnTo>
                <a:lnTo>
                  <a:pt x="3572" y="366"/>
                </a:lnTo>
                <a:lnTo>
                  <a:pt x="3474" y="2"/>
                </a:lnTo>
                <a:lnTo>
                  <a:pt x="3170" y="226"/>
                </a:lnTo>
                <a:lnTo>
                  <a:pt x="3166" y="239"/>
                </a:lnTo>
                <a:lnTo>
                  <a:pt x="3123" y="208"/>
                </a:lnTo>
                <a:lnTo>
                  <a:pt x="3079" y="239"/>
                </a:lnTo>
                <a:lnTo>
                  <a:pt x="3075" y="226"/>
                </a:lnTo>
                <a:lnTo>
                  <a:pt x="2771" y="2"/>
                </a:lnTo>
                <a:lnTo>
                  <a:pt x="2673" y="366"/>
                </a:lnTo>
                <a:lnTo>
                  <a:pt x="2809" y="556"/>
                </a:lnTo>
                <a:lnTo>
                  <a:pt x="2794" y="613"/>
                </a:lnTo>
                <a:lnTo>
                  <a:pt x="997" y="0"/>
                </a:lnTo>
                <a:lnTo>
                  <a:pt x="234" y="1060"/>
                </a:lnTo>
                <a:lnTo>
                  <a:pt x="0" y="3707"/>
                </a:lnTo>
                <a:lnTo>
                  <a:pt x="1408" y="1914"/>
                </a:lnTo>
                <a:lnTo>
                  <a:pt x="1421" y="1917"/>
                </a:lnTo>
                <a:lnTo>
                  <a:pt x="1783" y="2800"/>
                </a:lnTo>
                <a:lnTo>
                  <a:pt x="2728" y="2221"/>
                </a:lnTo>
                <a:lnTo>
                  <a:pt x="2897" y="2603"/>
                </a:lnTo>
                <a:lnTo>
                  <a:pt x="3123" y="2433"/>
                </a:lnTo>
                <a:lnTo>
                  <a:pt x="3348" y="2603"/>
                </a:lnTo>
                <a:lnTo>
                  <a:pt x="3517" y="2221"/>
                </a:lnTo>
                <a:lnTo>
                  <a:pt x="4463" y="2800"/>
                </a:lnTo>
                <a:lnTo>
                  <a:pt x="4824" y="1917"/>
                </a:lnTo>
                <a:lnTo>
                  <a:pt x="4838" y="1914"/>
                </a:lnTo>
                <a:lnTo>
                  <a:pt x="6245" y="3707"/>
                </a:lnTo>
                <a:lnTo>
                  <a:pt x="6012" y="10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72" name="chinchilla-mammal-animal-silhouette_47342"/>
          <p:cNvSpPr>
            <a:spLocks noChangeAspect="1"/>
          </p:cNvSpPr>
          <p:nvPr/>
        </p:nvSpPr>
        <p:spPr bwMode="auto">
          <a:xfrm>
            <a:off x="9878089" y="3141954"/>
            <a:ext cx="356552" cy="280020"/>
          </a:xfrm>
          <a:custGeom>
            <a:avLst/>
            <a:gdLst>
              <a:gd name="T0" fmla="*/ 7233 w 7588"/>
              <a:gd name="T1" fmla="*/ 4538 h 5967"/>
              <a:gd name="T2" fmla="*/ 7510 w 7588"/>
              <a:gd name="T3" fmla="*/ 4182 h 5967"/>
              <a:gd name="T4" fmla="*/ 7194 w 7588"/>
              <a:gd name="T5" fmla="*/ 4457 h 5967"/>
              <a:gd name="T6" fmla="*/ 7213 w 7588"/>
              <a:gd name="T7" fmla="*/ 4360 h 5967"/>
              <a:gd name="T8" fmla="*/ 7219 w 7588"/>
              <a:gd name="T9" fmla="*/ 4235 h 5967"/>
              <a:gd name="T10" fmla="*/ 7209 w 7588"/>
              <a:gd name="T11" fmla="*/ 4188 h 5967"/>
              <a:gd name="T12" fmla="*/ 7338 w 7588"/>
              <a:gd name="T13" fmla="*/ 3772 h 5967"/>
              <a:gd name="T14" fmla="*/ 7169 w 7588"/>
              <a:gd name="T15" fmla="*/ 3974 h 5967"/>
              <a:gd name="T16" fmla="*/ 7022 w 7588"/>
              <a:gd name="T17" fmla="*/ 3615 h 5967"/>
              <a:gd name="T18" fmla="*/ 6308 w 7588"/>
              <a:gd name="T19" fmla="*/ 2174 h 5967"/>
              <a:gd name="T20" fmla="*/ 5938 w 7588"/>
              <a:gd name="T21" fmla="*/ 2248 h 5967"/>
              <a:gd name="T22" fmla="*/ 6012 w 7588"/>
              <a:gd name="T23" fmla="*/ 2682 h 5967"/>
              <a:gd name="T24" fmla="*/ 4490 w 7588"/>
              <a:gd name="T25" fmla="*/ 2393 h 5967"/>
              <a:gd name="T26" fmla="*/ 2356 w 7588"/>
              <a:gd name="T27" fmla="*/ 3573 h 5967"/>
              <a:gd name="T28" fmla="*/ 1786 w 7588"/>
              <a:gd name="T29" fmla="*/ 2993 h 5967"/>
              <a:gd name="T30" fmla="*/ 1651 w 7588"/>
              <a:gd name="T31" fmla="*/ 2206 h 5967"/>
              <a:gd name="T32" fmla="*/ 2032 w 7588"/>
              <a:gd name="T33" fmla="*/ 989 h 5967"/>
              <a:gd name="T34" fmla="*/ 2285 w 7588"/>
              <a:gd name="T35" fmla="*/ 21 h 5967"/>
              <a:gd name="T36" fmla="*/ 2063 w 7588"/>
              <a:gd name="T37" fmla="*/ 1 h 5967"/>
              <a:gd name="T38" fmla="*/ 1722 w 7588"/>
              <a:gd name="T39" fmla="*/ 176 h 5967"/>
              <a:gd name="T40" fmla="*/ 1763 w 7588"/>
              <a:gd name="T41" fmla="*/ 0 h 5967"/>
              <a:gd name="T42" fmla="*/ 821 w 7588"/>
              <a:gd name="T43" fmla="*/ 592 h 5967"/>
              <a:gd name="T44" fmla="*/ 519 w 7588"/>
              <a:gd name="T45" fmla="*/ 804 h 5967"/>
              <a:gd name="T46" fmla="*/ 253 w 7588"/>
              <a:gd name="T47" fmla="*/ 1264 h 5967"/>
              <a:gd name="T48" fmla="*/ 211 w 7588"/>
              <a:gd name="T49" fmla="*/ 1629 h 5967"/>
              <a:gd name="T50" fmla="*/ 13 w 7588"/>
              <a:gd name="T51" fmla="*/ 2131 h 5967"/>
              <a:gd name="T52" fmla="*/ 161 w 7588"/>
              <a:gd name="T53" fmla="*/ 2732 h 5967"/>
              <a:gd name="T54" fmla="*/ 335 w 7588"/>
              <a:gd name="T55" fmla="*/ 3566 h 5967"/>
              <a:gd name="T56" fmla="*/ 1363 w 7588"/>
              <a:gd name="T57" fmla="*/ 4588 h 5967"/>
              <a:gd name="T58" fmla="*/ 2374 w 7588"/>
              <a:gd name="T59" fmla="*/ 5006 h 5967"/>
              <a:gd name="T60" fmla="*/ 2381 w 7588"/>
              <a:gd name="T61" fmla="*/ 5309 h 5967"/>
              <a:gd name="T62" fmla="*/ 3232 w 7588"/>
              <a:gd name="T63" fmla="*/ 5781 h 5967"/>
              <a:gd name="T64" fmla="*/ 3401 w 7588"/>
              <a:gd name="T65" fmla="*/ 5752 h 5967"/>
              <a:gd name="T66" fmla="*/ 3658 w 7588"/>
              <a:gd name="T67" fmla="*/ 5747 h 5967"/>
              <a:gd name="T68" fmla="*/ 3726 w 7588"/>
              <a:gd name="T69" fmla="*/ 5572 h 5967"/>
              <a:gd name="T70" fmla="*/ 4566 w 7588"/>
              <a:gd name="T71" fmla="*/ 5661 h 5967"/>
              <a:gd name="T72" fmla="*/ 5160 w 7588"/>
              <a:gd name="T73" fmla="*/ 5816 h 5967"/>
              <a:gd name="T74" fmla="*/ 5543 w 7588"/>
              <a:gd name="T75" fmla="*/ 5903 h 5967"/>
              <a:gd name="T76" fmla="*/ 5861 w 7588"/>
              <a:gd name="T77" fmla="*/ 5915 h 5967"/>
              <a:gd name="T78" fmla="*/ 5499 w 7588"/>
              <a:gd name="T79" fmla="*/ 5605 h 5967"/>
              <a:gd name="T80" fmla="*/ 6389 w 7588"/>
              <a:gd name="T81" fmla="*/ 5668 h 5967"/>
              <a:gd name="T82" fmla="*/ 6616 w 7588"/>
              <a:gd name="T83" fmla="*/ 5682 h 5967"/>
              <a:gd name="T84" fmla="*/ 6956 w 7588"/>
              <a:gd name="T85" fmla="*/ 5681 h 5967"/>
              <a:gd name="T86" fmla="*/ 6662 w 7588"/>
              <a:gd name="T87" fmla="*/ 5399 h 5967"/>
              <a:gd name="T88" fmla="*/ 6756 w 7588"/>
              <a:gd name="T89" fmla="*/ 5300 h 5967"/>
              <a:gd name="T90" fmla="*/ 6819 w 7588"/>
              <a:gd name="T91" fmla="*/ 5078 h 5967"/>
              <a:gd name="T92" fmla="*/ 6837 w 7588"/>
              <a:gd name="T93" fmla="*/ 5350 h 5967"/>
              <a:gd name="T94" fmla="*/ 7241 w 7588"/>
              <a:gd name="T95" fmla="*/ 4634 h 5967"/>
              <a:gd name="T96" fmla="*/ 7328 w 7588"/>
              <a:gd name="T97" fmla="*/ 4568 h 5967"/>
              <a:gd name="T98" fmla="*/ 7314 w 7588"/>
              <a:gd name="T99" fmla="*/ 4537 h 5967"/>
              <a:gd name="T100" fmla="*/ 6626 w 7588"/>
              <a:gd name="T101" fmla="*/ 5400 h 5967"/>
              <a:gd name="T102" fmla="*/ 6403 w 7588"/>
              <a:gd name="T103" fmla="*/ 5156 h 5967"/>
              <a:gd name="T104" fmla="*/ 6677 w 7588"/>
              <a:gd name="T105" fmla="*/ 5071 h 5967"/>
              <a:gd name="T106" fmla="*/ 6666 w 7588"/>
              <a:gd name="T107" fmla="*/ 5180 h 59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588" h="5967">
                <a:moveTo>
                  <a:pt x="7546" y="4299"/>
                </a:moveTo>
                <a:cubicBezTo>
                  <a:pt x="7442" y="4385"/>
                  <a:pt x="7338" y="4472"/>
                  <a:pt x="7234" y="4558"/>
                </a:cubicBezTo>
                <a:cubicBezTo>
                  <a:pt x="7234" y="4551"/>
                  <a:pt x="7233" y="4545"/>
                  <a:pt x="7233" y="4538"/>
                </a:cubicBezTo>
                <a:cubicBezTo>
                  <a:pt x="7310" y="4439"/>
                  <a:pt x="7387" y="4339"/>
                  <a:pt x="7464" y="4240"/>
                </a:cubicBezTo>
                <a:cubicBezTo>
                  <a:pt x="7467" y="4237"/>
                  <a:pt x="7468" y="4233"/>
                  <a:pt x="7468" y="4229"/>
                </a:cubicBezTo>
                <a:cubicBezTo>
                  <a:pt x="7482" y="4214"/>
                  <a:pt x="7496" y="4198"/>
                  <a:pt x="7510" y="4182"/>
                </a:cubicBezTo>
                <a:cubicBezTo>
                  <a:pt x="7525" y="4166"/>
                  <a:pt x="7501" y="4141"/>
                  <a:pt x="7486" y="4158"/>
                </a:cubicBezTo>
                <a:cubicBezTo>
                  <a:pt x="7397" y="4258"/>
                  <a:pt x="7308" y="4357"/>
                  <a:pt x="7219" y="4457"/>
                </a:cubicBezTo>
                <a:lnTo>
                  <a:pt x="7194" y="4457"/>
                </a:lnTo>
                <a:cubicBezTo>
                  <a:pt x="7236" y="4390"/>
                  <a:pt x="7270" y="4329"/>
                  <a:pt x="7309" y="4270"/>
                </a:cubicBezTo>
                <a:cubicBezTo>
                  <a:pt x="7349" y="4212"/>
                  <a:pt x="7392" y="4156"/>
                  <a:pt x="7419" y="4086"/>
                </a:cubicBezTo>
                <a:cubicBezTo>
                  <a:pt x="7350" y="4178"/>
                  <a:pt x="7282" y="4269"/>
                  <a:pt x="7213" y="4360"/>
                </a:cubicBezTo>
                <a:cubicBezTo>
                  <a:pt x="7208" y="4359"/>
                  <a:pt x="7203" y="4358"/>
                  <a:pt x="7198" y="4357"/>
                </a:cubicBezTo>
                <a:cubicBezTo>
                  <a:pt x="7209" y="4320"/>
                  <a:pt x="7220" y="4284"/>
                  <a:pt x="7226" y="4264"/>
                </a:cubicBezTo>
                <a:cubicBezTo>
                  <a:pt x="7223" y="4254"/>
                  <a:pt x="7221" y="4245"/>
                  <a:pt x="7219" y="4235"/>
                </a:cubicBezTo>
                <a:cubicBezTo>
                  <a:pt x="7282" y="4139"/>
                  <a:pt x="7344" y="4043"/>
                  <a:pt x="7406" y="3947"/>
                </a:cubicBezTo>
                <a:cubicBezTo>
                  <a:pt x="7419" y="3928"/>
                  <a:pt x="7389" y="3911"/>
                  <a:pt x="7377" y="3929"/>
                </a:cubicBezTo>
                <a:cubicBezTo>
                  <a:pt x="7321" y="4015"/>
                  <a:pt x="7265" y="4102"/>
                  <a:pt x="7209" y="4188"/>
                </a:cubicBezTo>
                <a:cubicBezTo>
                  <a:pt x="7206" y="4177"/>
                  <a:pt x="7204" y="4165"/>
                  <a:pt x="7201" y="4154"/>
                </a:cubicBezTo>
                <a:cubicBezTo>
                  <a:pt x="7257" y="4033"/>
                  <a:pt x="7312" y="3911"/>
                  <a:pt x="7367" y="3789"/>
                </a:cubicBezTo>
                <a:cubicBezTo>
                  <a:pt x="7376" y="3769"/>
                  <a:pt x="7347" y="3751"/>
                  <a:pt x="7338" y="3772"/>
                </a:cubicBezTo>
                <a:cubicBezTo>
                  <a:pt x="7288" y="3880"/>
                  <a:pt x="7238" y="3989"/>
                  <a:pt x="7189" y="4098"/>
                </a:cubicBezTo>
                <a:cubicBezTo>
                  <a:pt x="7194" y="4057"/>
                  <a:pt x="7199" y="4015"/>
                  <a:pt x="7204" y="3974"/>
                </a:cubicBezTo>
                <a:cubicBezTo>
                  <a:pt x="7206" y="3952"/>
                  <a:pt x="7172" y="3952"/>
                  <a:pt x="7169" y="3974"/>
                </a:cubicBezTo>
                <a:cubicBezTo>
                  <a:pt x="7168" y="3981"/>
                  <a:pt x="7167" y="3989"/>
                  <a:pt x="7166" y="3997"/>
                </a:cubicBezTo>
                <a:cubicBezTo>
                  <a:pt x="7145" y="3893"/>
                  <a:pt x="7124" y="3790"/>
                  <a:pt x="7049" y="3705"/>
                </a:cubicBezTo>
                <a:cubicBezTo>
                  <a:pt x="7030" y="3683"/>
                  <a:pt x="7024" y="3646"/>
                  <a:pt x="7022" y="3615"/>
                </a:cubicBezTo>
                <a:cubicBezTo>
                  <a:pt x="7005" y="3410"/>
                  <a:pt x="6902" y="3245"/>
                  <a:pt x="6768" y="3099"/>
                </a:cubicBezTo>
                <a:cubicBezTo>
                  <a:pt x="6691" y="3017"/>
                  <a:pt x="6656" y="2934"/>
                  <a:pt x="6658" y="2816"/>
                </a:cubicBezTo>
                <a:cubicBezTo>
                  <a:pt x="6663" y="2541"/>
                  <a:pt x="6511" y="2336"/>
                  <a:pt x="6308" y="2174"/>
                </a:cubicBezTo>
                <a:cubicBezTo>
                  <a:pt x="6215" y="2098"/>
                  <a:pt x="6095" y="2052"/>
                  <a:pt x="5981" y="2006"/>
                </a:cubicBezTo>
                <a:cubicBezTo>
                  <a:pt x="5896" y="1971"/>
                  <a:pt x="5853" y="2017"/>
                  <a:pt x="5877" y="2106"/>
                </a:cubicBezTo>
                <a:cubicBezTo>
                  <a:pt x="5890" y="2156"/>
                  <a:pt x="5915" y="2202"/>
                  <a:pt x="5938" y="2248"/>
                </a:cubicBezTo>
                <a:cubicBezTo>
                  <a:pt x="5992" y="2359"/>
                  <a:pt x="6051" y="2468"/>
                  <a:pt x="6102" y="2580"/>
                </a:cubicBezTo>
                <a:cubicBezTo>
                  <a:pt x="6115" y="2608"/>
                  <a:pt x="6108" y="2646"/>
                  <a:pt x="6110" y="2679"/>
                </a:cubicBezTo>
                <a:cubicBezTo>
                  <a:pt x="6077" y="2680"/>
                  <a:pt x="6045" y="2683"/>
                  <a:pt x="6012" y="2682"/>
                </a:cubicBezTo>
                <a:cubicBezTo>
                  <a:pt x="5875" y="2678"/>
                  <a:pt x="5738" y="2661"/>
                  <a:pt x="5602" y="2672"/>
                </a:cubicBezTo>
                <a:cubicBezTo>
                  <a:pt x="5446" y="2685"/>
                  <a:pt x="5310" y="2686"/>
                  <a:pt x="5157" y="2608"/>
                </a:cubicBezTo>
                <a:cubicBezTo>
                  <a:pt x="4951" y="2503"/>
                  <a:pt x="4719" y="2426"/>
                  <a:pt x="4490" y="2393"/>
                </a:cubicBezTo>
                <a:cubicBezTo>
                  <a:pt x="4309" y="2367"/>
                  <a:pt x="4115" y="2422"/>
                  <a:pt x="3928" y="2449"/>
                </a:cubicBezTo>
                <a:cubicBezTo>
                  <a:pt x="3642" y="2490"/>
                  <a:pt x="3362" y="2554"/>
                  <a:pt x="3122" y="2729"/>
                </a:cubicBezTo>
                <a:cubicBezTo>
                  <a:pt x="2809" y="2958"/>
                  <a:pt x="2511" y="3204"/>
                  <a:pt x="2356" y="3573"/>
                </a:cubicBezTo>
                <a:cubicBezTo>
                  <a:pt x="2312" y="3679"/>
                  <a:pt x="2285" y="3791"/>
                  <a:pt x="2256" y="3903"/>
                </a:cubicBezTo>
                <a:cubicBezTo>
                  <a:pt x="2166" y="3794"/>
                  <a:pt x="2090" y="3670"/>
                  <a:pt x="2028" y="3533"/>
                </a:cubicBezTo>
                <a:cubicBezTo>
                  <a:pt x="1945" y="3354"/>
                  <a:pt x="1872" y="3171"/>
                  <a:pt x="1786" y="2993"/>
                </a:cubicBezTo>
                <a:cubicBezTo>
                  <a:pt x="1768" y="2957"/>
                  <a:pt x="1712" y="2938"/>
                  <a:pt x="1674" y="2911"/>
                </a:cubicBezTo>
                <a:cubicBezTo>
                  <a:pt x="1657" y="2921"/>
                  <a:pt x="1640" y="2930"/>
                  <a:pt x="1622" y="2940"/>
                </a:cubicBezTo>
                <a:cubicBezTo>
                  <a:pt x="1633" y="2695"/>
                  <a:pt x="1656" y="2450"/>
                  <a:pt x="1651" y="2206"/>
                </a:cubicBezTo>
                <a:cubicBezTo>
                  <a:pt x="1647" y="2029"/>
                  <a:pt x="1751" y="1873"/>
                  <a:pt x="1708" y="1684"/>
                </a:cubicBezTo>
                <a:cubicBezTo>
                  <a:pt x="1686" y="1592"/>
                  <a:pt x="1788" y="1470"/>
                  <a:pt x="1839" y="1364"/>
                </a:cubicBezTo>
                <a:cubicBezTo>
                  <a:pt x="1899" y="1240"/>
                  <a:pt x="1964" y="1120"/>
                  <a:pt x="2032" y="989"/>
                </a:cubicBezTo>
                <a:cubicBezTo>
                  <a:pt x="1941" y="941"/>
                  <a:pt x="1981" y="887"/>
                  <a:pt x="2032" y="819"/>
                </a:cubicBezTo>
                <a:cubicBezTo>
                  <a:pt x="2088" y="746"/>
                  <a:pt x="2147" y="666"/>
                  <a:pt x="2170" y="580"/>
                </a:cubicBezTo>
                <a:cubicBezTo>
                  <a:pt x="2220" y="397"/>
                  <a:pt x="2248" y="208"/>
                  <a:pt x="2285" y="21"/>
                </a:cubicBezTo>
                <a:cubicBezTo>
                  <a:pt x="2272" y="17"/>
                  <a:pt x="2259" y="13"/>
                  <a:pt x="2246" y="10"/>
                </a:cubicBezTo>
                <a:cubicBezTo>
                  <a:pt x="2212" y="40"/>
                  <a:pt x="2177" y="69"/>
                  <a:pt x="2136" y="105"/>
                </a:cubicBezTo>
                <a:cubicBezTo>
                  <a:pt x="2112" y="72"/>
                  <a:pt x="2093" y="43"/>
                  <a:pt x="2063" y="1"/>
                </a:cubicBezTo>
                <a:cubicBezTo>
                  <a:pt x="1990" y="64"/>
                  <a:pt x="1920" y="124"/>
                  <a:pt x="1820" y="210"/>
                </a:cubicBezTo>
                <a:cubicBezTo>
                  <a:pt x="1853" y="137"/>
                  <a:pt x="1870" y="100"/>
                  <a:pt x="1904" y="27"/>
                </a:cubicBezTo>
                <a:cubicBezTo>
                  <a:pt x="1825" y="92"/>
                  <a:pt x="1773" y="134"/>
                  <a:pt x="1722" y="176"/>
                </a:cubicBezTo>
                <a:cubicBezTo>
                  <a:pt x="1716" y="171"/>
                  <a:pt x="1711" y="165"/>
                  <a:pt x="1705" y="160"/>
                </a:cubicBezTo>
                <a:cubicBezTo>
                  <a:pt x="1730" y="118"/>
                  <a:pt x="1755" y="76"/>
                  <a:pt x="1780" y="33"/>
                </a:cubicBezTo>
                <a:cubicBezTo>
                  <a:pt x="1774" y="22"/>
                  <a:pt x="1769" y="11"/>
                  <a:pt x="1763" y="0"/>
                </a:cubicBezTo>
                <a:cubicBezTo>
                  <a:pt x="1670" y="40"/>
                  <a:pt x="1557" y="59"/>
                  <a:pt x="1490" y="125"/>
                </a:cubicBezTo>
                <a:cubicBezTo>
                  <a:pt x="1363" y="249"/>
                  <a:pt x="1195" y="301"/>
                  <a:pt x="1050" y="320"/>
                </a:cubicBezTo>
                <a:cubicBezTo>
                  <a:pt x="852" y="346"/>
                  <a:pt x="858" y="471"/>
                  <a:pt x="821" y="592"/>
                </a:cubicBezTo>
                <a:cubicBezTo>
                  <a:pt x="756" y="609"/>
                  <a:pt x="693" y="625"/>
                  <a:pt x="615" y="646"/>
                </a:cubicBezTo>
                <a:cubicBezTo>
                  <a:pt x="602" y="711"/>
                  <a:pt x="584" y="796"/>
                  <a:pt x="558" y="919"/>
                </a:cubicBezTo>
                <a:cubicBezTo>
                  <a:pt x="537" y="857"/>
                  <a:pt x="528" y="830"/>
                  <a:pt x="519" y="804"/>
                </a:cubicBezTo>
                <a:cubicBezTo>
                  <a:pt x="508" y="799"/>
                  <a:pt x="496" y="794"/>
                  <a:pt x="485" y="790"/>
                </a:cubicBezTo>
                <a:cubicBezTo>
                  <a:pt x="431" y="922"/>
                  <a:pt x="380" y="1055"/>
                  <a:pt x="322" y="1185"/>
                </a:cubicBezTo>
                <a:cubicBezTo>
                  <a:pt x="309" y="1216"/>
                  <a:pt x="277" y="1238"/>
                  <a:pt x="253" y="1264"/>
                </a:cubicBezTo>
                <a:cubicBezTo>
                  <a:pt x="242" y="1257"/>
                  <a:pt x="230" y="1250"/>
                  <a:pt x="219" y="1243"/>
                </a:cubicBezTo>
                <a:cubicBezTo>
                  <a:pt x="234" y="1304"/>
                  <a:pt x="266" y="1418"/>
                  <a:pt x="261" y="1420"/>
                </a:cubicBezTo>
                <a:cubicBezTo>
                  <a:pt x="131" y="1464"/>
                  <a:pt x="243" y="1558"/>
                  <a:pt x="211" y="1629"/>
                </a:cubicBezTo>
                <a:cubicBezTo>
                  <a:pt x="193" y="1615"/>
                  <a:pt x="176" y="1603"/>
                  <a:pt x="144" y="1578"/>
                </a:cubicBezTo>
                <a:cubicBezTo>
                  <a:pt x="173" y="1694"/>
                  <a:pt x="142" y="1776"/>
                  <a:pt x="39" y="1847"/>
                </a:cubicBezTo>
                <a:cubicBezTo>
                  <a:pt x="34" y="1925"/>
                  <a:pt x="132" y="2036"/>
                  <a:pt x="13" y="2131"/>
                </a:cubicBezTo>
                <a:cubicBezTo>
                  <a:pt x="0" y="2141"/>
                  <a:pt x="21" y="2192"/>
                  <a:pt x="24" y="2224"/>
                </a:cubicBezTo>
                <a:cubicBezTo>
                  <a:pt x="31" y="2310"/>
                  <a:pt x="118" y="2382"/>
                  <a:pt x="43" y="2489"/>
                </a:cubicBezTo>
                <a:cubicBezTo>
                  <a:pt x="20" y="2521"/>
                  <a:pt x="109" y="2631"/>
                  <a:pt x="161" y="2732"/>
                </a:cubicBezTo>
                <a:cubicBezTo>
                  <a:pt x="110" y="2700"/>
                  <a:pt x="84" y="2683"/>
                  <a:pt x="27" y="2648"/>
                </a:cubicBezTo>
                <a:cubicBezTo>
                  <a:pt x="84" y="2834"/>
                  <a:pt x="147" y="2990"/>
                  <a:pt x="178" y="3151"/>
                </a:cubicBezTo>
                <a:cubicBezTo>
                  <a:pt x="207" y="3302"/>
                  <a:pt x="280" y="3428"/>
                  <a:pt x="335" y="3566"/>
                </a:cubicBezTo>
                <a:cubicBezTo>
                  <a:pt x="413" y="3763"/>
                  <a:pt x="552" y="3882"/>
                  <a:pt x="718" y="3989"/>
                </a:cubicBezTo>
                <a:cubicBezTo>
                  <a:pt x="702" y="3991"/>
                  <a:pt x="686" y="3993"/>
                  <a:pt x="670" y="3996"/>
                </a:cubicBezTo>
                <a:cubicBezTo>
                  <a:pt x="819" y="4290"/>
                  <a:pt x="1102" y="4427"/>
                  <a:pt x="1363" y="4588"/>
                </a:cubicBezTo>
                <a:cubicBezTo>
                  <a:pt x="1486" y="4664"/>
                  <a:pt x="1606" y="4747"/>
                  <a:pt x="1735" y="4810"/>
                </a:cubicBezTo>
                <a:cubicBezTo>
                  <a:pt x="1842" y="4863"/>
                  <a:pt x="1958" y="4900"/>
                  <a:pt x="2073" y="4930"/>
                </a:cubicBezTo>
                <a:cubicBezTo>
                  <a:pt x="2173" y="4955"/>
                  <a:pt x="2274" y="4981"/>
                  <a:pt x="2374" y="5006"/>
                </a:cubicBezTo>
                <a:cubicBezTo>
                  <a:pt x="2415" y="5070"/>
                  <a:pt x="2467" y="5121"/>
                  <a:pt x="2531" y="5164"/>
                </a:cubicBezTo>
                <a:cubicBezTo>
                  <a:pt x="2556" y="5180"/>
                  <a:pt x="2577" y="5204"/>
                  <a:pt x="2608" y="5233"/>
                </a:cubicBezTo>
                <a:cubicBezTo>
                  <a:pt x="2525" y="5261"/>
                  <a:pt x="2451" y="5281"/>
                  <a:pt x="2381" y="5309"/>
                </a:cubicBezTo>
                <a:cubicBezTo>
                  <a:pt x="2283" y="5349"/>
                  <a:pt x="2271" y="5417"/>
                  <a:pt x="2364" y="5468"/>
                </a:cubicBezTo>
                <a:cubicBezTo>
                  <a:pt x="2478" y="5532"/>
                  <a:pt x="2601" y="5587"/>
                  <a:pt x="2727" y="5619"/>
                </a:cubicBezTo>
                <a:cubicBezTo>
                  <a:pt x="2899" y="5662"/>
                  <a:pt x="3074" y="5689"/>
                  <a:pt x="3232" y="5781"/>
                </a:cubicBezTo>
                <a:cubicBezTo>
                  <a:pt x="3288" y="5814"/>
                  <a:pt x="3363" y="5816"/>
                  <a:pt x="3443" y="5836"/>
                </a:cubicBezTo>
                <a:cubicBezTo>
                  <a:pt x="3421" y="5806"/>
                  <a:pt x="3408" y="5789"/>
                  <a:pt x="3395" y="5772"/>
                </a:cubicBezTo>
                <a:cubicBezTo>
                  <a:pt x="3397" y="5765"/>
                  <a:pt x="3399" y="5758"/>
                  <a:pt x="3401" y="5752"/>
                </a:cubicBezTo>
                <a:cubicBezTo>
                  <a:pt x="3470" y="5771"/>
                  <a:pt x="3539" y="5791"/>
                  <a:pt x="3619" y="5814"/>
                </a:cubicBezTo>
                <a:cubicBezTo>
                  <a:pt x="3593" y="5778"/>
                  <a:pt x="3574" y="5750"/>
                  <a:pt x="3551" y="5717"/>
                </a:cubicBezTo>
                <a:cubicBezTo>
                  <a:pt x="3590" y="5728"/>
                  <a:pt x="3624" y="5737"/>
                  <a:pt x="3658" y="5747"/>
                </a:cubicBezTo>
                <a:cubicBezTo>
                  <a:pt x="3663" y="5739"/>
                  <a:pt x="3668" y="5731"/>
                  <a:pt x="3673" y="5724"/>
                </a:cubicBezTo>
                <a:cubicBezTo>
                  <a:pt x="3600" y="5666"/>
                  <a:pt x="3528" y="5608"/>
                  <a:pt x="3452" y="5547"/>
                </a:cubicBezTo>
                <a:cubicBezTo>
                  <a:pt x="3549" y="5515"/>
                  <a:pt x="3628" y="5524"/>
                  <a:pt x="3726" y="5572"/>
                </a:cubicBezTo>
                <a:cubicBezTo>
                  <a:pt x="3831" y="5623"/>
                  <a:pt x="3955" y="5667"/>
                  <a:pt x="4089" y="5612"/>
                </a:cubicBezTo>
                <a:cubicBezTo>
                  <a:pt x="4155" y="5584"/>
                  <a:pt x="4241" y="5604"/>
                  <a:pt x="4314" y="5589"/>
                </a:cubicBezTo>
                <a:cubicBezTo>
                  <a:pt x="4414" y="5568"/>
                  <a:pt x="4499" y="5571"/>
                  <a:pt x="4566" y="5661"/>
                </a:cubicBezTo>
                <a:cubicBezTo>
                  <a:pt x="4577" y="5676"/>
                  <a:pt x="4606" y="5684"/>
                  <a:pt x="4627" y="5685"/>
                </a:cubicBezTo>
                <a:cubicBezTo>
                  <a:pt x="4735" y="5690"/>
                  <a:pt x="4832" y="5720"/>
                  <a:pt x="4929" y="5771"/>
                </a:cubicBezTo>
                <a:cubicBezTo>
                  <a:pt x="4995" y="5806"/>
                  <a:pt x="5083" y="5798"/>
                  <a:pt x="5160" y="5816"/>
                </a:cubicBezTo>
                <a:cubicBezTo>
                  <a:pt x="5223" y="5831"/>
                  <a:pt x="5286" y="5851"/>
                  <a:pt x="5347" y="5875"/>
                </a:cubicBezTo>
                <a:cubicBezTo>
                  <a:pt x="5412" y="5900"/>
                  <a:pt x="5474" y="5933"/>
                  <a:pt x="5548" y="5967"/>
                </a:cubicBezTo>
                <a:cubicBezTo>
                  <a:pt x="5546" y="5938"/>
                  <a:pt x="5545" y="5924"/>
                  <a:pt x="5543" y="5903"/>
                </a:cubicBezTo>
                <a:cubicBezTo>
                  <a:pt x="5585" y="5917"/>
                  <a:pt x="5624" y="5931"/>
                  <a:pt x="5668" y="5946"/>
                </a:cubicBezTo>
                <a:cubicBezTo>
                  <a:pt x="5664" y="5920"/>
                  <a:pt x="5659" y="5893"/>
                  <a:pt x="5653" y="5858"/>
                </a:cubicBezTo>
                <a:cubicBezTo>
                  <a:pt x="5721" y="5876"/>
                  <a:pt x="5786" y="5894"/>
                  <a:pt x="5861" y="5915"/>
                </a:cubicBezTo>
                <a:cubicBezTo>
                  <a:pt x="5817" y="5859"/>
                  <a:pt x="5778" y="5811"/>
                  <a:pt x="5733" y="5753"/>
                </a:cubicBezTo>
                <a:cubicBezTo>
                  <a:pt x="5760" y="5745"/>
                  <a:pt x="5781" y="5738"/>
                  <a:pt x="5805" y="5730"/>
                </a:cubicBezTo>
                <a:cubicBezTo>
                  <a:pt x="5739" y="5624"/>
                  <a:pt x="5632" y="5604"/>
                  <a:pt x="5499" y="5605"/>
                </a:cubicBezTo>
                <a:cubicBezTo>
                  <a:pt x="5570" y="5540"/>
                  <a:pt x="5640" y="5553"/>
                  <a:pt x="5703" y="5559"/>
                </a:cubicBezTo>
                <a:cubicBezTo>
                  <a:pt x="5889" y="5577"/>
                  <a:pt x="6075" y="5597"/>
                  <a:pt x="6261" y="5621"/>
                </a:cubicBezTo>
                <a:cubicBezTo>
                  <a:pt x="6305" y="5627"/>
                  <a:pt x="6347" y="5649"/>
                  <a:pt x="6389" y="5668"/>
                </a:cubicBezTo>
                <a:cubicBezTo>
                  <a:pt x="6446" y="5693"/>
                  <a:pt x="6503" y="5720"/>
                  <a:pt x="6558" y="5750"/>
                </a:cubicBezTo>
                <a:cubicBezTo>
                  <a:pt x="6584" y="5764"/>
                  <a:pt x="6604" y="5788"/>
                  <a:pt x="6639" y="5818"/>
                </a:cubicBezTo>
                <a:cubicBezTo>
                  <a:pt x="6631" y="5771"/>
                  <a:pt x="6625" y="5735"/>
                  <a:pt x="6616" y="5682"/>
                </a:cubicBezTo>
                <a:cubicBezTo>
                  <a:pt x="6690" y="5698"/>
                  <a:pt x="6755" y="5712"/>
                  <a:pt x="6826" y="5727"/>
                </a:cubicBezTo>
                <a:cubicBezTo>
                  <a:pt x="6819" y="5705"/>
                  <a:pt x="6811" y="5678"/>
                  <a:pt x="6797" y="5632"/>
                </a:cubicBezTo>
                <a:cubicBezTo>
                  <a:pt x="6850" y="5648"/>
                  <a:pt x="6893" y="5661"/>
                  <a:pt x="6956" y="5681"/>
                </a:cubicBezTo>
                <a:cubicBezTo>
                  <a:pt x="6918" y="5630"/>
                  <a:pt x="6891" y="5593"/>
                  <a:pt x="6859" y="5550"/>
                </a:cubicBezTo>
                <a:cubicBezTo>
                  <a:pt x="6875" y="5548"/>
                  <a:pt x="6888" y="5547"/>
                  <a:pt x="6909" y="5545"/>
                </a:cubicBezTo>
                <a:cubicBezTo>
                  <a:pt x="6846" y="5454"/>
                  <a:pt x="6769" y="5399"/>
                  <a:pt x="6662" y="5399"/>
                </a:cubicBezTo>
                <a:cubicBezTo>
                  <a:pt x="6694" y="5290"/>
                  <a:pt x="6725" y="5182"/>
                  <a:pt x="6757" y="5073"/>
                </a:cubicBezTo>
                <a:cubicBezTo>
                  <a:pt x="6760" y="5075"/>
                  <a:pt x="6764" y="5077"/>
                  <a:pt x="6768" y="5079"/>
                </a:cubicBezTo>
                <a:cubicBezTo>
                  <a:pt x="6764" y="5153"/>
                  <a:pt x="6760" y="5226"/>
                  <a:pt x="6756" y="5300"/>
                </a:cubicBezTo>
                <a:cubicBezTo>
                  <a:pt x="6759" y="5301"/>
                  <a:pt x="6763" y="5301"/>
                  <a:pt x="6767" y="5302"/>
                </a:cubicBezTo>
                <a:cubicBezTo>
                  <a:pt x="6778" y="5227"/>
                  <a:pt x="6790" y="5152"/>
                  <a:pt x="6801" y="5078"/>
                </a:cubicBezTo>
                <a:cubicBezTo>
                  <a:pt x="6807" y="5078"/>
                  <a:pt x="6813" y="5078"/>
                  <a:pt x="6819" y="5078"/>
                </a:cubicBezTo>
                <a:cubicBezTo>
                  <a:pt x="6821" y="5092"/>
                  <a:pt x="6822" y="5106"/>
                  <a:pt x="6824" y="5120"/>
                </a:cubicBezTo>
                <a:cubicBezTo>
                  <a:pt x="6795" y="5195"/>
                  <a:pt x="6788" y="5277"/>
                  <a:pt x="6803" y="5359"/>
                </a:cubicBezTo>
                <a:cubicBezTo>
                  <a:pt x="6807" y="5381"/>
                  <a:pt x="6841" y="5372"/>
                  <a:pt x="6837" y="5350"/>
                </a:cubicBezTo>
                <a:cubicBezTo>
                  <a:pt x="6818" y="5246"/>
                  <a:pt x="6838" y="5145"/>
                  <a:pt x="6893" y="5058"/>
                </a:cubicBezTo>
                <a:cubicBezTo>
                  <a:pt x="6904" y="5053"/>
                  <a:pt x="6917" y="5048"/>
                  <a:pt x="6933" y="5045"/>
                </a:cubicBezTo>
                <a:cubicBezTo>
                  <a:pt x="7230" y="4991"/>
                  <a:pt x="7263" y="4895"/>
                  <a:pt x="7241" y="4634"/>
                </a:cubicBezTo>
                <a:cubicBezTo>
                  <a:pt x="7297" y="4615"/>
                  <a:pt x="7353" y="4596"/>
                  <a:pt x="7410" y="4578"/>
                </a:cubicBezTo>
                <a:cubicBezTo>
                  <a:pt x="7431" y="4570"/>
                  <a:pt x="7422" y="4537"/>
                  <a:pt x="7400" y="4544"/>
                </a:cubicBezTo>
                <a:cubicBezTo>
                  <a:pt x="7376" y="4552"/>
                  <a:pt x="7352" y="4560"/>
                  <a:pt x="7328" y="4568"/>
                </a:cubicBezTo>
                <a:cubicBezTo>
                  <a:pt x="7353" y="4552"/>
                  <a:pt x="7378" y="4536"/>
                  <a:pt x="7403" y="4520"/>
                </a:cubicBezTo>
                <a:cubicBezTo>
                  <a:pt x="7422" y="4508"/>
                  <a:pt x="7405" y="4478"/>
                  <a:pt x="7386" y="4490"/>
                </a:cubicBezTo>
                <a:cubicBezTo>
                  <a:pt x="7362" y="4506"/>
                  <a:pt x="7338" y="4521"/>
                  <a:pt x="7314" y="4537"/>
                </a:cubicBezTo>
                <a:cubicBezTo>
                  <a:pt x="7399" y="4466"/>
                  <a:pt x="7485" y="4395"/>
                  <a:pt x="7570" y="4324"/>
                </a:cubicBezTo>
                <a:cubicBezTo>
                  <a:pt x="7588" y="4309"/>
                  <a:pt x="7563" y="4285"/>
                  <a:pt x="7546" y="4299"/>
                </a:cubicBezTo>
                <a:close/>
                <a:moveTo>
                  <a:pt x="6626" y="5400"/>
                </a:moveTo>
                <a:cubicBezTo>
                  <a:pt x="6491" y="5404"/>
                  <a:pt x="6368" y="5368"/>
                  <a:pt x="6250" y="5279"/>
                </a:cubicBezTo>
                <a:cubicBezTo>
                  <a:pt x="6279" y="5254"/>
                  <a:pt x="6303" y="5232"/>
                  <a:pt x="6329" y="5212"/>
                </a:cubicBezTo>
                <a:cubicBezTo>
                  <a:pt x="6354" y="5192"/>
                  <a:pt x="6393" y="5181"/>
                  <a:pt x="6403" y="5156"/>
                </a:cubicBezTo>
                <a:cubicBezTo>
                  <a:pt x="6436" y="5076"/>
                  <a:pt x="6498" y="5085"/>
                  <a:pt x="6577" y="5089"/>
                </a:cubicBezTo>
                <a:cubicBezTo>
                  <a:pt x="6549" y="5146"/>
                  <a:pt x="6526" y="5196"/>
                  <a:pt x="6496" y="5258"/>
                </a:cubicBezTo>
                <a:cubicBezTo>
                  <a:pt x="6570" y="5202"/>
                  <a:pt x="6571" y="5091"/>
                  <a:pt x="6677" y="5071"/>
                </a:cubicBezTo>
                <a:cubicBezTo>
                  <a:pt x="6646" y="5140"/>
                  <a:pt x="6615" y="5208"/>
                  <a:pt x="6584" y="5276"/>
                </a:cubicBezTo>
                <a:cubicBezTo>
                  <a:pt x="6574" y="5296"/>
                  <a:pt x="6604" y="5314"/>
                  <a:pt x="6613" y="5294"/>
                </a:cubicBezTo>
                <a:cubicBezTo>
                  <a:pt x="6631" y="5256"/>
                  <a:pt x="6648" y="5218"/>
                  <a:pt x="6666" y="5180"/>
                </a:cubicBezTo>
                <a:cubicBezTo>
                  <a:pt x="6680" y="5157"/>
                  <a:pt x="6695" y="5135"/>
                  <a:pt x="6710" y="5113"/>
                </a:cubicBezTo>
                <a:cubicBezTo>
                  <a:pt x="6682" y="5208"/>
                  <a:pt x="6654" y="5304"/>
                  <a:pt x="6626" y="54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73" name="tapir-mammal-shape-from-side_47091"/>
          <p:cNvSpPr>
            <a:spLocks noChangeAspect="1"/>
          </p:cNvSpPr>
          <p:nvPr/>
        </p:nvSpPr>
        <p:spPr bwMode="auto">
          <a:xfrm>
            <a:off x="6254667" y="6423226"/>
            <a:ext cx="356553" cy="207460"/>
          </a:xfrm>
          <a:custGeom>
            <a:avLst/>
            <a:gdLst>
              <a:gd name="T0" fmla="*/ 7029 w 7852"/>
              <a:gd name="T1" fmla="*/ 720 h 4575"/>
              <a:gd name="T2" fmla="*/ 6784 w 7852"/>
              <a:gd name="T3" fmla="*/ 219 h 4575"/>
              <a:gd name="T4" fmla="*/ 6488 w 7852"/>
              <a:gd name="T5" fmla="*/ 343 h 4575"/>
              <a:gd name="T6" fmla="*/ 6319 w 7852"/>
              <a:gd name="T7" fmla="*/ 69 h 4575"/>
              <a:gd name="T8" fmla="*/ 6228 w 7852"/>
              <a:gd name="T9" fmla="*/ 28 h 4575"/>
              <a:gd name="T10" fmla="*/ 3899 w 7852"/>
              <a:gd name="T11" fmla="*/ 265 h 4575"/>
              <a:gd name="T12" fmla="*/ 1824 w 7852"/>
              <a:gd name="T13" fmla="*/ 157 h 4575"/>
              <a:gd name="T14" fmla="*/ 81 w 7852"/>
              <a:gd name="T15" fmla="*/ 1731 h 4575"/>
              <a:gd name="T16" fmla="*/ 188 w 7852"/>
              <a:gd name="T17" fmla="*/ 1773 h 4575"/>
              <a:gd name="T18" fmla="*/ 856 w 7852"/>
              <a:gd name="T19" fmla="*/ 2933 h 4575"/>
              <a:gd name="T20" fmla="*/ 663 w 7852"/>
              <a:gd name="T21" fmla="*/ 3536 h 4575"/>
              <a:gd name="T22" fmla="*/ 788 w 7852"/>
              <a:gd name="T23" fmla="*/ 4386 h 4575"/>
              <a:gd name="T24" fmla="*/ 1184 w 7852"/>
              <a:gd name="T25" fmla="*/ 4571 h 4575"/>
              <a:gd name="T26" fmla="*/ 1272 w 7852"/>
              <a:gd name="T27" fmla="*/ 4574 h 4575"/>
              <a:gd name="T28" fmla="*/ 1498 w 7852"/>
              <a:gd name="T29" fmla="*/ 4495 h 4575"/>
              <a:gd name="T30" fmla="*/ 1200 w 7852"/>
              <a:gd name="T31" fmla="*/ 4149 h 4575"/>
              <a:gd name="T32" fmla="*/ 1083 w 7852"/>
              <a:gd name="T33" fmla="*/ 3902 h 4575"/>
              <a:gd name="T34" fmla="*/ 1506 w 7852"/>
              <a:gd name="T35" fmla="*/ 3209 h 4575"/>
              <a:gd name="T36" fmla="*/ 1758 w 7852"/>
              <a:gd name="T37" fmla="*/ 4203 h 4575"/>
              <a:gd name="T38" fmla="*/ 2203 w 7852"/>
              <a:gd name="T39" fmla="*/ 4520 h 4575"/>
              <a:gd name="T40" fmla="*/ 2289 w 7852"/>
              <a:gd name="T41" fmla="*/ 4440 h 4575"/>
              <a:gd name="T42" fmla="*/ 2504 w 7852"/>
              <a:gd name="T43" fmla="*/ 4326 h 4575"/>
              <a:gd name="T44" fmla="*/ 2403 w 7852"/>
              <a:gd name="T45" fmla="*/ 4215 h 4575"/>
              <a:gd name="T46" fmla="*/ 2291 w 7852"/>
              <a:gd name="T47" fmla="*/ 4156 h 4575"/>
              <a:gd name="T48" fmla="*/ 2137 w 7852"/>
              <a:gd name="T49" fmla="*/ 3687 h 4575"/>
              <a:gd name="T50" fmla="*/ 2492 w 7852"/>
              <a:gd name="T51" fmla="*/ 2746 h 4575"/>
              <a:gd name="T52" fmla="*/ 3285 w 7852"/>
              <a:gd name="T53" fmla="*/ 2894 h 4575"/>
              <a:gd name="T54" fmla="*/ 3182 w 7852"/>
              <a:gd name="T55" fmla="*/ 4194 h 4575"/>
              <a:gd name="T56" fmla="*/ 3549 w 7852"/>
              <a:gd name="T57" fmla="*/ 4488 h 4575"/>
              <a:gd name="T58" fmla="*/ 3867 w 7852"/>
              <a:gd name="T59" fmla="*/ 4345 h 4575"/>
              <a:gd name="T60" fmla="*/ 3616 w 7852"/>
              <a:gd name="T61" fmla="*/ 4045 h 4575"/>
              <a:gd name="T62" fmla="*/ 3986 w 7852"/>
              <a:gd name="T63" fmla="*/ 3220 h 4575"/>
              <a:gd name="T64" fmla="*/ 4481 w 7852"/>
              <a:gd name="T65" fmla="*/ 4099 h 4575"/>
              <a:gd name="T66" fmla="*/ 4712 w 7852"/>
              <a:gd name="T67" fmla="*/ 4454 h 4575"/>
              <a:gd name="T68" fmla="*/ 5086 w 7852"/>
              <a:gd name="T69" fmla="*/ 4528 h 4575"/>
              <a:gd name="T70" fmla="*/ 5326 w 7852"/>
              <a:gd name="T71" fmla="*/ 4409 h 4575"/>
              <a:gd name="T72" fmla="*/ 5350 w 7852"/>
              <a:gd name="T73" fmla="*/ 4311 h 4575"/>
              <a:gd name="T74" fmla="*/ 5331 w 7852"/>
              <a:gd name="T75" fmla="*/ 4296 h 4575"/>
              <a:gd name="T76" fmla="*/ 5330 w 7852"/>
              <a:gd name="T77" fmla="*/ 4295 h 4575"/>
              <a:gd name="T78" fmla="*/ 5018 w 7852"/>
              <a:gd name="T79" fmla="*/ 4111 h 4575"/>
              <a:gd name="T80" fmla="*/ 4866 w 7852"/>
              <a:gd name="T81" fmla="*/ 3518 h 4575"/>
              <a:gd name="T82" fmla="*/ 4844 w 7852"/>
              <a:gd name="T83" fmla="*/ 2901 h 4575"/>
              <a:gd name="T84" fmla="*/ 5880 w 7852"/>
              <a:gd name="T85" fmla="*/ 1979 h 4575"/>
              <a:gd name="T86" fmla="*/ 6272 w 7852"/>
              <a:gd name="T87" fmla="*/ 1869 h 4575"/>
              <a:gd name="T88" fmla="*/ 7507 w 7852"/>
              <a:gd name="T89" fmla="*/ 1844 h 4575"/>
              <a:gd name="T90" fmla="*/ 7647 w 7852"/>
              <a:gd name="T91" fmla="*/ 2041 h 4575"/>
              <a:gd name="T92" fmla="*/ 7851 w 7852"/>
              <a:gd name="T93" fmla="*/ 1838 h 4575"/>
              <a:gd name="T94" fmla="*/ 7680 w 7852"/>
              <a:gd name="T95" fmla="*/ 1246 h 4575"/>
              <a:gd name="T96" fmla="*/ 4646 w 7852"/>
              <a:gd name="T97" fmla="*/ 4407 h 4575"/>
              <a:gd name="T98" fmla="*/ 4638 w 7852"/>
              <a:gd name="T99" fmla="*/ 4431 h 4575"/>
              <a:gd name="T100" fmla="*/ 5111 w 7852"/>
              <a:gd name="T101" fmla="*/ 4214 h 4575"/>
              <a:gd name="T102" fmla="*/ 5119 w 7852"/>
              <a:gd name="T103" fmla="*/ 4213 h 4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52" h="4575">
                <a:moveTo>
                  <a:pt x="7680" y="1246"/>
                </a:moveTo>
                <a:cubicBezTo>
                  <a:pt x="7466" y="1067"/>
                  <a:pt x="7249" y="892"/>
                  <a:pt x="7029" y="720"/>
                </a:cubicBezTo>
                <a:cubicBezTo>
                  <a:pt x="6917" y="632"/>
                  <a:pt x="6798" y="553"/>
                  <a:pt x="6685" y="473"/>
                </a:cubicBezTo>
                <a:cubicBezTo>
                  <a:pt x="6719" y="386"/>
                  <a:pt x="6751" y="302"/>
                  <a:pt x="6784" y="219"/>
                </a:cubicBezTo>
                <a:cubicBezTo>
                  <a:pt x="6775" y="213"/>
                  <a:pt x="6766" y="208"/>
                  <a:pt x="6757" y="202"/>
                </a:cubicBezTo>
                <a:cubicBezTo>
                  <a:pt x="6668" y="249"/>
                  <a:pt x="6579" y="299"/>
                  <a:pt x="6488" y="343"/>
                </a:cubicBezTo>
                <a:cubicBezTo>
                  <a:pt x="6362" y="404"/>
                  <a:pt x="6319" y="375"/>
                  <a:pt x="6321" y="236"/>
                </a:cubicBezTo>
                <a:cubicBezTo>
                  <a:pt x="6322" y="180"/>
                  <a:pt x="6323" y="124"/>
                  <a:pt x="6319" y="69"/>
                </a:cubicBezTo>
                <a:cubicBezTo>
                  <a:pt x="6317" y="46"/>
                  <a:pt x="6307" y="14"/>
                  <a:pt x="6292" y="7"/>
                </a:cubicBezTo>
                <a:cubicBezTo>
                  <a:pt x="6276" y="0"/>
                  <a:pt x="6242" y="13"/>
                  <a:pt x="6228" y="28"/>
                </a:cubicBezTo>
                <a:cubicBezTo>
                  <a:pt x="6147" y="116"/>
                  <a:pt x="6068" y="208"/>
                  <a:pt x="5987" y="300"/>
                </a:cubicBezTo>
                <a:cubicBezTo>
                  <a:pt x="5301" y="290"/>
                  <a:pt x="4600" y="289"/>
                  <a:pt x="3899" y="265"/>
                </a:cubicBezTo>
                <a:cubicBezTo>
                  <a:pt x="3553" y="253"/>
                  <a:pt x="3208" y="201"/>
                  <a:pt x="2862" y="164"/>
                </a:cubicBezTo>
                <a:cubicBezTo>
                  <a:pt x="2516" y="126"/>
                  <a:pt x="2168" y="68"/>
                  <a:pt x="1824" y="157"/>
                </a:cubicBezTo>
                <a:cubicBezTo>
                  <a:pt x="1242" y="307"/>
                  <a:pt x="712" y="559"/>
                  <a:pt x="298" y="1007"/>
                </a:cubicBezTo>
                <a:cubicBezTo>
                  <a:pt x="111" y="1208"/>
                  <a:pt x="0" y="1444"/>
                  <a:pt x="81" y="1731"/>
                </a:cubicBezTo>
                <a:cubicBezTo>
                  <a:pt x="89" y="1759"/>
                  <a:pt x="100" y="1787"/>
                  <a:pt x="113" y="1822"/>
                </a:cubicBezTo>
                <a:cubicBezTo>
                  <a:pt x="142" y="1803"/>
                  <a:pt x="162" y="1790"/>
                  <a:pt x="188" y="1773"/>
                </a:cubicBezTo>
                <a:cubicBezTo>
                  <a:pt x="337" y="2041"/>
                  <a:pt x="601" y="2190"/>
                  <a:pt x="811" y="2395"/>
                </a:cubicBezTo>
                <a:cubicBezTo>
                  <a:pt x="1005" y="2584"/>
                  <a:pt x="1011" y="2659"/>
                  <a:pt x="856" y="2933"/>
                </a:cubicBezTo>
                <a:cubicBezTo>
                  <a:pt x="844" y="2954"/>
                  <a:pt x="829" y="2977"/>
                  <a:pt x="810" y="2991"/>
                </a:cubicBezTo>
                <a:cubicBezTo>
                  <a:pt x="612" y="3133"/>
                  <a:pt x="625" y="3336"/>
                  <a:pt x="663" y="3536"/>
                </a:cubicBezTo>
                <a:cubicBezTo>
                  <a:pt x="707" y="3770"/>
                  <a:pt x="729" y="4004"/>
                  <a:pt x="703" y="4240"/>
                </a:cubicBezTo>
                <a:cubicBezTo>
                  <a:pt x="695" y="4311"/>
                  <a:pt x="717" y="4360"/>
                  <a:pt x="788" y="4386"/>
                </a:cubicBezTo>
                <a:cubicBezTo>
                  <a:pt x="819" y="4398"/>
                  <a:pt x="849" y="4418"/>
                  <a:pt x="874" y="4440"/>
                </a:cubicBezTo>
                <a:cubicBezTo>
                  <a:pt x="972" y="4523"/>
                  <a:pt x="1068" y="4567"/>
                  <a:pt x="1184" y="4571"/>
                </a:cubicBezTo>
                <a:cubicBezTo>
                  <a:pt x="1184" y="4571"/>
                  <a:pt x="1208" y="4573"/>
                  <a:pt x="1218" y="4572"/>
                </a:cubicBezTo>
                <a:cubicBezTo>
                  <a:pt x="1236" y="4572"/>
                  <a:pt x="1254" y="4573"/>
                  <a:pt x="1272" y="4574"/>
                </a:cubicBezTo>
                <a:cubicBezTo>
                  <a:pt x="1286" y="4575"/>
                  <a:pt x="1305" y="4567"/>
                  <a:pt x="1313" y="4556"/>
                </a:cubicBezTo>
                <a:cubicBezTo>
                  <a:pt x="1331" y="4530"/>
                  <a:pt x="1390" y="4574"/>
                  <a:pt x="1498" y="4495"/>
                </a:cubicBezTo>
                <a:cubicBezTo>
                  <a:pt x="1531" y="4470"/>
                  <a:pt x="1432" y="4368"/>
                  <a:pt x="1457" y="4330"/>
                </a:cubicBezTo>
                <a:cubicBezTo>
                  <a:pt x="1403" y="4245"/>
                  <a:pt x="1321" y="4170"/>
                  <a:pt x="1200" y="4149"/>
                </a:cubicBezTo>
                <a:cubicBezTo>
                  <a:pt x="1128" y="4136"/>
                  <a:pt x="1090" y="4100"/>
                  <a:pt x="1096" y="4022"/>
                </a:cubicBezTo>
                <a:cubicBezTo>
                  <a:pt x="1098" y="3982"/>
                  <a:pt x="1088" y="3942"/>
                  <a:pt x="1083" y="3902"/>
                </a:cubicBezTo>
                <a:cubicBezTo>
                  <a:pt x="1048" y="3637"/>
                  <a:pt x="1169" y="3448"/>
                  <a:pt x="1376" y="3300"/>
                </a:cubicBezTo>
                <a:cubicBezTo>
                  <a:pt x="1416" y="3271"/>
                  <a:pt x="1458" y="3242"/>
                  <a:pt x="1506" y="3209"/>
                </a:cubicBezTo>
                <a:cubicBezTo>
                  <a:pt x="1515" y="3212"/>
                  <a:pt x="1525" y="3214"/>
                  <a:pt x="1535" y="3216"/>
                </a:cubicBezTo>
                <a:cubicBezTo>
                  <a:pt x="1606" y="3552"/>
                  <a:pt x="1757" y="3860"/>
                  <a:pt x="1758" y="4203"/>
                </a:cubicBezTo>
                <a:cubicBezTo>
                  <a:pt x="1759" y="4271"/>
                  <a:pt x="1787" y="4319"/>
                  <a:pt x="1852" y="4350"/>
                </a:cubicBezTo>
                <a:cubicBezTo>
                  <a:pt x="1970" y="4404"/>
                  <a:pt x="2085" y="4466"/>
                  <a:pt x="2203" y="4520"/>
                </a:cubicBezTo>
                <a:cubicBezTo>
                  <a:pt x="2231" y="4533"/>
                  <a:pt x="2266" y="4530"/>
                  <a:pt x="2298" y="4535"/>
                </a:cubicBezTo>
                <a:cubicBezTo>
                  <a:pt x="2295" y="4503"/>
                  <a:pt x="2293" y="4472"/>
                  <a:pt x="2289" y="4440"/>
                </a:cubicBezTo>
                <a:cubicBezTo>
                  <a:pt x="2287" y="4425"/>
                  <a:pt x="2283" y="4411"/>
                  <a:pt x="2280" y="4395"/>
                </a:cubicBezTo>
                <a:cubicBezTo>
                  <a:pt x="2358" y="4371"/>
                  <a:pt x="2431" y="4348"/>
                  <a:pt x="2504" y="4326"/>
                </a:cubicBezTo>
                <a:cubicBezTo>
                  <a:pt x="2506" y="4311"/>
                  <a:pt x="2509" y="4296"/>
                  <a:pt x="2511" y="4282"/>
                </a:cubicBezTo>
                <a:cubicBezTo>
                  <a:pt x="2475" y="4261"/>
                  <a:pt x="2439" y="4237"/>
                  <a:pt x="2403" y="4215"/>
                </a:cubicBezTo>
                <a:cubicBezTo>
                  <a:pt x="2391" y="4204"/>
                  <a:pt x="2376" y="4195"/>
                  <a:pt x="2360" y="4190"/>
                </a:cubicBezTo>
                <a:cubicBezTo>
                  <a:pt x="2337" y="4177"/>
                  <a:pt x="2314" y="4166"/>
                  <a:pt x="2291" y="4156"/>
                </a:cubicBezTo>
                <a:cubicBezTo>
                  <a:pt x="2180" y="4109"/>
                  <a:pt x="2148" y="4077"/>
                  <a:pt x="2144" y="3957"/>
                </a:cubicBezTo>
                <a:cubicBezTo>
                  <a:pt x="2141" y="3867"/>
                  <a:pt x="2149" y="3776"/>
                  <a:pt x="2137" y="3687"/>
                </a:cubicBezTo>
                <a:cubicBezTo>
                  <a:pt x="2098" y="3377"/>
                  <a:pt x="2190" y="3099"/>
                  <a:pt x="2329" y="2829"/>
                </a:cubicBezTo>
                <a:cubicBezTo>
                  <a:pt x="2365" y="2757"/>
                  <a:pt x="2400" y="2725"/>
                  <a:pt x="2492" y="2746"/>
                </a:cubicBezTo>
                <a:cubicBezTo>
                  <a:pt x="2695" y="2793"/>
                  <a:pt x="2901" y="2821"/>
                  <a:pt x="3106" y="2858"/>
                </a:cubicBezTo>
                <a:cubicBezTo>
                  <a:pt x="3161" y="2868"/>
                  <a:pt x="3215" y="2880"/>
                  <a:pt x="3285" y="2894"/>
                </a:cubicBezTo>
                <a:cubicBezTo>
                  <a:pt x="3270" y="3050"/>
                  <a:pt x="3254" y="3200"/>
                  <a:pt x="3242" y="3350"/>
                </a:cubicBezTo>
                <a:cubicBezTo>
                  <a:pt x="3220" y="3631"/>
                  <a:pt x="3200" y="3913"/>
                  <a:pt x="3182" y="4194"/>
                </a:cubicBezTo>
                <a:cubicBezTo>
                  <a:pt x="3173" y="4321"/>
                  <a:pt x="3363" y="4536"/>
                  <a:pt x="3485" y="4536"/>
                </a:cubicBezTo>
                <a:cubicBezTo>
                  <a:pt x="3509" y="4536"/>
                  <a:pt x="3532" y="4501"/>
                  <a:pt x="3549" y="4488"/>
                </a:cubicBezTo>
                <a:cubicBezTo>
                  <a:pt x="3648" y="4480"/>
                  <a:pt x="3744" y="4479"/>
                  <a:pt x="3838" y="4462"/>
                </a:cubicBezTo>
                <a:cubicBezTo>
                  <a:pt x="3917" y="4447"/>
                  <a:pt x="3926" y="4402"/>
                  <a:pt x="3867" y="4345"/>
                </a:cubicBezTo>
                <a:cubicBezTo>
                  <a:pt x="3798" y="4279"/>
                  <a:pt x="3721" y="4221"/>
                  <a:pt x="3655" y="4152"/>
                </a:cubicBezTo>
                <a:cubicBezTo>
                  <a:pt x="3630" y="4127"/>
                  <a:pt x="3615" y="4081"/>
                  <a:pt x="3616" y="4045"/>
                </a:cubicBezTo>
                <a:cubicBezTo>
                  <a:pt x="3619" y="3993"/>
                  <a:pt x="3633" y="3939"/>
                  <a:pt x="3656" y="3892"/>
                </a:cubicBezTo>
                <a:cubicBezTo>
                  <a:pt x="3760" y="3673"/>
                  <a:pt x="3870" y="3455"/>
                  <a:pt x="3986" y="3220"/>
                </a:cubicBezTo>
                <a:cubicBezTo>
                  <a:pt x="4088" y="3420"/>
                  <a:pt x="4177" y="3603"/>
                  <a:pt x="4275" y="3781"/>
                </a:cubicBezTo>
                <a:cubicBezTo>
                  <a:pt x="4336" y="3891"/>
                  <a:pt x="4408" y="3996"/>
                  <a:pt x="4481" y="4099"/>
                </a:cubicBezTo>
                <a:cubicBezTo>
                  <a:pt x="4547" y="4190"/>
                  <a:pt x="4615" y="4273"/>
                  <a:pt x="4611" y="4397"/>
                </a:cubicBezTo>
                <a:cubicBezTo>
                  <a:pt x="4608" y="4476"/>
                  <a:pt x="4640" y="4482"/>
                  <a:pt x="4712" y="4454"/>
                </a:cubicBezTo>
                <a:cubicBezTo>
                  <a:pt x="4755" y="4438"/>
                  <a:pt x="4811" y="4439"/>
                  <a:pt x="4857" y="4450"/>
                </a:cubicBezTo>
                <a:cubicBezTo>
                  <a:pt x="4935" y="4468"/>
                  <a:pt x="5010" y="4500"/>
                  <a:pt x="5086" y="4528"/>
                </a:cubicBezTo>
                <a:cubicBezTo>
                  <a:pt x="5137" y="4546"/>
                  <a:pt x="5176" y="4544"/>
                  <a:pt x="5191" y="4479"/>
                </a:cubicBezTo>
                <a:cubicBezTo>
                  <a:pt x="5209" y="4407"/>
                  <a:pt x="5270" y="4414"/>
                  <a:pt x="5326" y="4409"/>
                </a:cubicBezTo>
                <a:cubicBezTo>
                  <a:pt x="5350" y="4406"/>
                  <a:pt x="5373" y="4391"/>
                  <a:pt x="5397" y="4381"/>
                </a:cubicBezTo>
                <a:cubicBezTo>
                  <a:pt x="5382" y="4358"/>
                  <a:pt x="5366" y="4335"/>
                  <a:pt x="5350" y="4311"/>
                </a:cubicBezTo>
                <a:cubicBezTo>
                  <a:pt x="5347" y="4312"/>
                  <a:pt x="5344" y="4313"/>
                  <a:pt x="5341" y="4314"/>
                </a:cubicBezTo>
                <a:cubicBezTo>
                  <a:pt x="5339" y="4307"/>
                  <a:pt x="5336" y="4301"/>
                  <a:pt x="5331" y="4296"/>
                </a:cubicBezTo>
                <a:lnTo>
                  <a:pt x="5333" y="4297"/>
                </a:lnTo>
                <a:cubicBezTo>
                  <a:pt x="5332" y="4296"/>
                  <a:pt x="5331" y="4295"/>
                  <a:pt x="5330" y="4295"/>
                </a:cubicBezTo>
                <a:cubicBezTo>
                  <a:pt x="5323" y="4288"/>
                  <a:pt x="5315" y="4284"/>
                  <a:pt x="5306" y="4281"/>
                </a:cubicBezTo>
                <a:cubicBezTo>
                  <a:pt x="5209" y="4226"/>
                  <a:pt x="5111" y="4172"/>
                  <a:pt x="5018" y="4111"/>
                </a:cubicBezTo>
                <a:cubicBezTo>
                  <a:pt x="4988" y="4091"/>
                  <a:pt x="4963" y="4049"/>
                  <a:pt x="4956" y="4013"/>
                </a:cubicBezTo>
                <a:cubicBezTo>
                  <a:pt x="4922" y="3849"/>
                  <a:pt x="4892" y="3684"/>
                  <a:pt x="4866" y="3518"/>
                </a:cubicBezTo>
                <a:cubicBezTo>
                  <a:pt x="4838" y="3347"/>
                  <a:pt x="4818" y="3174"/>
                  <a:pt x="4790" y="3002"/>
                </a:cubicBezTo>
                <a:cubicBezTo>
                  <a:pt x="4782" y="2951"/>
                  <a:pt x="4795" y="2924"/>
                  <a:pt x="4844" y="2901"/>
                </a:cubicBezTo>
                <a:cubicBezTo>
                  <a:pt x="5045" y="2807"/>
                  <a:pt x="5210" y="2676"/>
                  <a:pt x="5322" y="2475"/>
                </a:cubicBezTo>
                <a:cubicBezTo>
                  <a:pt x="5448" y="2249"/>
                  <a:pt x="5665" y="2112"/>
                  <a:pt x="5880" y="1979"/>
                </a:cubicBezTo>
                <a:cubicBezTo>
                  <a:pt x="5901" y="1966"/>
                  <a:pt x="5926" y="1957"/>
                  <a:pt x="5944" y="1940"/>
                </a:cubicBezTo>
                <a:cubicBezTo>
                  <a:pt x="6039" y="1848"/>
                  <a:pt x="6144" y="1829"/>
                  <a:pt x="6272" y="1869"/>
                </a:cubicBezTo>
                <a:cubicBezTo>
                  <a:pt x="6510" y="1944"/>
                  <a:pt x="6755" y="1918"/>
                  <a:pt x="7001" y="1912"/>
                </a:cubicBezTo>
                <a:cubicBezTo>
                  <a:pt x="7171" y="1907"/>
                  <a:pt x="7339" y="1922"/>
                  <a:pt x="7507" y="1844"/>
                </a:cubicBezTo>
                <a:cubicBezTo>
                  <a:pt x="7529" y="1886"/>
                  <a:pt x="7552" y="1923"/>
                  <a:pt x="7565" y="1963"/>
                </a:cubicBezTo>
                <a:cubicBezTo>
                  <a:pt x="7580" y="2006"/>
                  <a:pt x="7586" y="2052"/>
                  <a:pt x="7647" y="2041"/>
                </a:cubicBezTo>
                <a:cubicBezTo>
                  <a:pt x="7713" y="2030"/>
                  <a:pt x="7799" y="2060"/>
                  <a:pt x="7829" y="1966"/>
                </a:cubicBezTo>
                <a:cubicBezTo>
                  <a:pt x="7842" y="1925"/>
                  <a:pt x="7852" y="1881"/>
                  <a:pt x="7851" y="1838"/>
                </a:cubicBezTo>
                <a:cubicBezTo>
                  <a:pt x="7848" y="1727"/>
                  <a:pt x="7839" y="1616"/>
                  <a:pt x="7832" y="1504"/>
                </a:cubicBezTo>
                <a:cubicBezTo>
                  <a:pt x="7825" y="1393"/>
                  <a:pt x="7759" y="1312"/>
                  <a:pt x="7680" y="1246"/>
                </a:cubicBezTo>
                <a:close/>
                <a:moveTo>
                  <a:pt x="4638" y="4431"/>
                </a:moveTo>
                <a:cubicBezTo>
                  <a:pt x="4640" y="4423"/>
                  <a:pt x="4643" y="4415"/>
                  <a:pt x="4646" y="4407"/>
                </a:cubicBezTo>
                <a:cubicBezTo>
                  <a:pt x="4650" y="4411"/>
                  <a:pt x="4654" y="4415"/>
                  <a:pt x="4659" y="4419"/>
                </a:cubicBezTo>
                <a:cubicBezTo>
                  <a:pt x="4652" y="4423"/>
                  <a:pt x="4645" y="4427"/>
                  <a:pt x="4638" y="4431"/>
                </a:cubicBezTo>
                <a:close/>
                <a:moveTo>
                  <a:pt x="5119" y="4213"/>
                </a:moveTo>
                <a:cubicBezTo>
                  <a:pt x="5117" y="4214"/>
                  <a:pt x="5114" y="4214"/>
                  <a:pt x="5111" y="4214"/>
                </a:cubicBezTo>
                <a:cubicBezTo>
                  <a:pt x="5105" y="4205"/>
                  <a:pt x="5098" y="4198"/>
                  <a:pt x="5089" y="4191"/>
                </a:cubicBezTo>
                <a:cubicBezTo>
                  <a:pt x="5099" y="4196"/>
                  <a:pt x="5109" y="4203"/>
                  <a:pt x="5119" y="4213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74" name="snake-silhouette_47154"/>
          <p:cNvSpPr>
            <a:spLocks noChangeAspect="1"/>
          </p:cNvSpPr>
          <p:nvPr/>
        </p:nvSpPr>
        <p:spPr bwMode="auto">
          <a:xfrm>
            <a:off x="11089324" y="4921233"/>
            <a:ext cx="359325" cy="434535"/>
          </a:xfrm>
          <a:custGeom>
            <a:avLst/>
            <a:gdLst>
              <a:gd name="T0" fmla="*/ 979 w 6237"/>
              <a:gd name="T1" fmla="*/ 4463 h 7553"/>
              <a:gd name="T2" fmla="*/ 1492 w 6237"/>
              <a:gd name="T3" fmla="*/ 5212 h 7553"/>
              <a:gd name="T4" fmla="*/ 1515 w 6237"/>
              <a:gd name="T5" fmla="*/ 5251 h 7553"/>
              <a:gd name="T6" fmla="*/ 773 w 6237"/>
              <a:gd name="T7" fmla="*/ 5799 h 7553"/>
              <a:gd name="T8" fmla="*/ 401 w 6237"/>
              <a:gd name="T9" fmla="*/ 5584 h 7553"/>
              <a:gd name="T10" fmla="*/ 265 w 6237"/>
              <a:gd name="T11" fmla="*/ 5487 h 7553"/>
              <a:gd name="T12" fmla="*/ 158 w 6237"/>
              <a:gd name="T13" fmla="*/ 5474 h 7553"/>
              <a:gd name="T14" fmla="*/ 121 w 6237"/>
              <a:gd name="T15" fmla="*/ 5591 h 7553"/>
              <a:gd name="T16" fmla="*/ 224 w 6237"/>
              <a:gd name="T17" fmla="*/ 5806 h 7553"/>
              <a:gd name="T18" fmla="*/ 493 w 6237"/>
              <a:gd name="T19" fmla="*/ 6096 h 7553"/>
              <a:gd name="T20" fmla="*/ 520 w 6237"/>
              <a:gd name="T21" fmla="*/ 6192 h 7553"/>
              <a:gd name="T22" fmla="*/ 1034 w 6237"/>
              <a:gd name="T23" fmla="*/ 7126 h 7553"/>
              <a:gd name="T24" fmla="*/ 1568 w 6237"/>
              <a:gd name="T25" fmla="*/ 7184 h 7553"/>
              <a:gd name="T26" fmla="*/ 1701 w 6237"/>
              <a:gd name="T27" fmla="*/ 7233 h 7553"/>
              <a:gd name="T28" fmla="*/ 2581 w 6237"/>
              <a:gd name="T29" fmla="*/ 7546 h 7553"/>
              <a:gd name="T30" fmla="*/ 3385 w 6237"/>
              <a:gd name="T31" fmla="*/ 7229 h 7553"/>
              <a:gd name="T32" fmla="*/ 3580 w 6237"/>
              <a:gd name="T33" fmla="*/ 7165 h 7553"/>
              <a:gd name="T34" fmla="*/ 5430 w 6237"/>
              <a:gd name="T35" fmla="*/ 7172 h 7553"/>
              <a:gd name="T36" fmla="*/ 5884 w 6237"/>
              <a:gd name="T37" fmla="*/ 7090 h 7553"/>
              <a:gd name="T38" fmla="*/ 6234 w 6237"/>
              <a:gd name="T39" fmla="*/ 6585 h 7553"/>
              <a:gd name="T40" fmla="*/ 5902 w 6237"/>
              <a:gd name="T41" fmla="*/ 6046 h 7553"/>
              <a:gd name="T42" fmla="*/ 5250 w 6237"/>
              <a:gd name="T43" fmla="*/ 5934 h 7553"/>
              <a:gd name="T44" fmla="*/ 4886 w 6237"/>
              <a:gd name="T45" fmla="*/ 5933 h 7553"/>
              <a:gd name="T46" fmla="*/ 4836 w 6237"/>
              <a:gd name="T47" fmla="*/ 5507 h 7553"/>
              <a:gd name="T48" fmla="*/ 4329 w 6237"/>
              <a:gd name="T49" fmla="*/ 5192 h 7553"/>
              <a:gd name="T50" fmla="*/ 3634 w 6237"/>
              <a:gd name="T51" fmla="*/ 5404 h 7553"/>
              <a:gd name="T52" fmla="*/ 3510 w 6237"/>
              <a:gd name="T53" fmla="*/ 5417 h 7553"/>
              <a:gd name="T54" fmla="*/ 2638 w 6237"/>
              <a:gd name="T55" fmla="*/ 4755 h 7553"/>
              <a:gd name="T56" fmla="*/ 1852 w 6237"/>
              <a:gd name="T57" fmla="*/ 3006 h 7553"/>
              <a:gd name="T58" fmla="*/ 1911 w 6237"/>
              <a:gd name="T59" fmla="*/ 2497 h 7553"/>
              <a:gd name="T60" fmla="*/ 2365 w 6237"/>
              <a:gd name="T61" fmla="*/ 1755 h 7553"/>
              <a:gd name="T62" fmla="*/ 2591 w 6237"/>
              <a:gd name="T63" fmla="*/ 1599 h 7553"/>
              <a:gd name="T64" fmla="*/ 2793 w 6237"/>
              <a:gd name="T65" fmla="*/ 1236 h 7553"/>
              <a:gd name="T66" fmla="*/ 2797 w 6237"/>
              <a:gd name="T67" fmla="*/ 1202 h 7553"/>
              <a:gd name="T68" fmla="*/ 2966 w 6237"/>
              <a:gd name="T69" fmla="*/ 1245 h 7553"/>
              <a:gd name="T70" fmla="*/ 3366 w 6237"/>
              <a:gd name="T71" fmla="*/ 1262 h 7553"/>
              <a:gd name="T72" fmla="*/ 3407 w 6237"/>
              <a:gd name="T73" fmla="*/ 1271 h 7553"/>
              <a:gd name="T74" fmla="*/ 3552 w 6237"/>
              <a:gd name="T75" fmla="*/ 1421 h 7553"/>
              <a:gd name="T76" fmla="*/ 3584 w 6237"/>
              <a:gd name="T77" fmla="*/ 1528 h 7553"/>
              <a:gd name="T78" fmla="*/ 3623 w 6237"/>
              <a:gd name="T79" fmla="*/ 1729 h 7553"/>
              <a:gd name="T80" fmla="*/ 3643 w 6237"/>
              <a:gd name="T81" fmla="*/ 1727 h 7553"/>
              <a:gd name="T82" fmla="*/ 3662 w 6237"/>
              <a:gd name="T83" fmla="*/ 1494 h 7553"/>
              <a:gd name="T84" fmla="*/ 3909 w 6237"/>
              <a:gd name="T85" fmla="*/ 1494 h 7553"/>
              <a:gd name="T86" fmla="*/ 3913 w 6237"/>
              <a:gd name="T87" fmla="*/ 1477 h 7553"/>
              <a:gd name="T88" fmla="*/ 3462 w 6237"/>
              <a:gd name="T89" fmla="*/ 1185 h 7553"/>
              <a:gd name="T90" fmla="*/ 3482 w 6237"/>
              <a:gd name="T91" fmla="*/ 947 h 7553"/>
              <a:gd name="T92" fmla="*/ 3408 w 6237"/>
              <a:gd name="T93" fmla="*/ 807 h 7553"/>
              <a:gd name="T94" fmla="*/ 3231 w 6237"/>
              <a:gd name="T95" fmla="*/ 473 h 7553"/>
              <a:gd name="T96" fmla="*/ 2981 w 6237"/>
              <a:gd name="T97" fmla="*/ 302 h 7553"/>
              <a:gd name="T98" fmla="*/ 2930 w 6237"/>
              <a:gd name="T99" fmla="*/ 286 h 7553"/>
              <a:gd name="T100" fmla="*/ 1300 w 6237"/>
              <a:gd name="T101" fmla="*/ 440 h 7553"/>
              <a:gd name="T102" fmla="*/ 1065 w 6237"/>
              <a:gd name="T103" fmla="*/ 650 h 7553"/>
              <a:gd name="T104" fmla="*/ 725 w 6237"/>
              <a:gd name="T105" fmla="*/ 931 h 7553"/>
              <a:gd name="T106" fmla="*/ 69 w 6237"/>
              <a:gd name="T107" fmla="*/ 1988 h 7553"/>
              <a:gd name="T108" fmla="*/ 329 w 6237"/>
              <a:gd name="T109" fmla="*/ 3382 h 7553"/>
              <a:gd name="T110" fmla="*/ 979 w 6237"/>
              <a:gd name="T111" fmla="*/ 4463 h 7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237" h="7553">
                <a:moveTo>
                  <a:pt x="979" y="4463"/>
                </a:moveTo>
                <a:cubicBezTo>
                  <a:pt x="1147" y="4715"/>
                  <a:pt x="1321" y="4963"/>
                  <a:pt x="1492" y="5212"/>
                </a:cubicBezTo>
                <a:cubicBezTo>
                  <a:pt x="1498" y="5221"/>
                  <a:pt x="1503" y="5231"/>
                  <a:pt x="1515" y="5251"/>
                </a:cubicBezTo>
                <a:cubicBezTo>
                  <a:pt x="1100" y="5210"/>
                  <a:pt x="838" y="5372"/>
                  <a:pt x="773" y="5799"/>
                </a:cubicBezTo>
                <a:cubicBezTo>
                  <a:pt x="632" y="5753"/>
                  <a:pt x="517" y="5667"/>
                  <a:pt x="401" y="5584"/>
                </a:cubicBezTo>
                <a:cubicBezTo>
                  <a:pt x="356" y="5552"/>
                  <a:pt x="314" y="5512"/>
                  <a:pt x="265" y="5487"/>
                </a:cubicBezTo>
                <a:cubicBezTo>
                  <a:pt x="234" y="5471"/>
                  <a:pt x="175" y="5458"/>
                  <a:pt x="158" y="5474"/>
                </a:cubicBezTo>
                <a:cubicBezTo>
                  <a:pt x="131" y="5500"/>
                  <a:pt x="110" y="5557"/>
                  <a:pt x="121" y="5591"/>
                </a:cubicBezTo>
                <a:cubicBezTo>
                  <a:pt x="143" y="5666"/>
                  <a:pt x="175" y="5745"/>
                  <a:pt x="224" y="5806"/>
                </a:cubicBezTo>
                <a:cubicBezTo>
                  <a:pt x="305" y="5910"/>
                  <a:pt x="399" y="6003"/>
                  <a:pt x="493" y="6096"/>
                </a:cubicBezTo>
                <a:cubicBezTo>
                  <a:pt x="523" y="6126"/>
                  <a:pt x="537" y="6146"/>
                  <a:pt x="520" y="6192"/>
                </a:cubicBezTo>
                <a:cubicBezTo>
                  <a:pt x="390" y="6542"/>
                  <a:pt x="557" y="7023"/>
                  <a:pt x="1034" y="7126"/>
                </a:cubicBezTo>
                <a:cubicBezTo>
                  <a:pt x="1208" y="7163"/>
                  <a:pt x="1389" y="7169"/>
                  <a:pt x="1568" y="7184"/>
                </a:cubicBezTo>
                <a:cubicBezTo>
                  <a:pt x="1619" y="7189"/>
                  <a:pt x="1660" y="7200"/>
                  <a:pt x="1701" y="7233"/>
                </a:cubicBezTo>
                <a:cubicBezTo>
                  <a:pt x="1958" y="7439"/>
                  <a:pt x="2248" y="7553"/>
                  <a:pt x="2581" y="7546"/>
                </a:cubicBezTo>
                <a:cubicBezTo>
                  <a:pt x="2889" y="7541"/>
                  <a:pt x="3151" y="7419"/>
                  <a:pt x="3385" y="7229"/>
                </a:cubicBezTo>
                <a:cubicBezTo>
                  <a:pt x="3445" y="7180"/>
                  <a:pt x="3505" y="7164"/>
                  <a:pt x="3580" y="7165"/>
                </a:cubicBezTo>
                <a:cubicBezTo>
                  <a:pt x="4197" y="7170"/>
                  <a:pt x="4814" y="7178"/>
                  <a:pt x="5430" y="7172"/>
                </a:cubicBezTo>
                <a:cubicBezTo>
                  <a:pt x="5582" y="7171"/>
                  <a:pt x="5739" y="7138"/>
                  <a:pt x="5884" y="7090"/>
                </a:cubicBezTo>
                <a:cubicBezTo>
                  <a:pt x="6118" y="7013"/>
                  <a:pt x="6231" y="6828"/>
                  <a:pt x="6234" y="6585"/>
                </a:cubicBezTo>
                <a:cubicBezTo>
                  <a:pt x="6237" y="6340"/>
                  <a:pt x="6128" y="6153"/>
                  <a:pt x="5902" y="6046"/>
                </a:cubicBezTo>
                <a:cubicBezTo>
                  <a:pt x="5695" y="5949"/>
                  <a:pt x="5472" y="5942"/>
                  <a:pt x="5250" y="5934"/>
                </a:cubicBezTo>
                <a:cubicBezTo>
                  <a:pt x="5132" y="5929"/>
                  <a:pt x="5013" y="5933"/>
                  <a:pt x="4886" y="5933"/>
                </a:cubicBezTo>
                <a:cubicBezTo>
                  <a:pt x="4911" y="5773"/>
                  <a:pt x="4892" y="5636"/>
                  <a:pt x="4836" y="5507"/>
                </a:cubicBezTo>
                <a:cubicBezTo>
                  <a:pt x="4740" y="5286"/>
                  <a:pt x="4554" y="5203"/>
                  <a:pt x="4329" y="5192"/>
                </a:cubicBezTo>
                <a:cubicBezTo>
                  <a:pt x="4073" y="5178"/>
                  <a:pt x="3844" y="5264"/>
                  <a:pt x="3634" y="5404"/>
                </a:cubicBezTo>
                <a:cubicBezTo>
                  <a:pt x="3592" y="5432"/>
                  <a:pt x="3558" y="5433"/>
                  <a:pt x="3510" y="5417"/>
                </a:cubicBezTo>
                <a:cubicBezTo>
                  <a:pt x="3144" y="5295"/>
                  <a:pt x="2868" y="5049"/>
                  <a:pt x="2638" y="4755"/>
                </a:cubicBezTo>
                <a:cubicBezTo>
                  <a:pt x="2234" y="4239"/>
                  <a:pt x="1979" y="3650"/>
                  <a:pt x="1852" y="3006"/>
                </a:cubicBezTo>
                <a:cubicBezTo>
                  <a:pt x="1818" y="2830"/>
                  <a:pt x="1857" y="2663"/>
                  <a:pt x="1911" y="2497"/>
                </a:cubicBezTo>
                <a:cubicBezTo>
                  <a:pt x="2003" y="2214"/>
                  <a:pt x="2136" y="1954"/>
                  <a:pt x="2365" y="1755"/>
                </a:cubicBezTo>
                <a:cubicBezTo>
                  <a:pt x="2434" y="1695"/>
                  <a:pt x="2512" y="1645"/>
                  <a:pt x="2591" y="1599"/>
                </a:cubicBezTo>
                <a:cubicBezTo>
                  <a:pt x="2731" y="1516"/>
                  <a:pt x="2812" y="1405"/>
                  <a:pt x="2793" y="1236"/>
                </a:cubicBezTo>
                <a:cubicBezTo>
                  <a:pt x="2792" y="1227"/>
                  <a:pt x="2795" y="1218"/>
                  <a:pt x="2797" y="1202"/>
                </a:cubicBezTo>
                <a:cubicBezTo>
                  <a:pt x="2855" y="1217"/>
                  <a:pt x="2910" y="1233"/>
                  <a:pt x="2966" y="1245"/>
                </a:cubicBezTo>
                <a:cubicBezTo>
                  <a:pt x="3098" y="1272"/>
                  <a:pt x="3231" y="1297"/>
                  <a:pt x="3366" y="1262"/>
                </a:cubicBezTo>
                <a:cubicBezTo>
                  <a:pt x="3378" y="1259"/>
                  <a:pt x="3398" y="1263"/>
                  <a:pt x="3407" y="1271"/>
                </a:cubicBezTo>
                <a:cubicBezTo>
                  <a:pt x="3458" y="1319"/>
                  <a:pt x="3510" y="1366"/>
                  <a:pt x="3552" y="1421"/>
                </a:cubicBezTo>
                <a:cubicBezTo>
                  <a:pt x="3573" y="1448"/>
                  <a:pt x="3576" y="1491"/>
                  <a:pt x="3584" y="1528"/>
                </a:cubicBezTo>
                <a:cubicBezTo>
                  <a:pt x="3598" y="1595"/>
                  <a:pt x="3610" y="1662"/>
                  <a:pt x="3623" y="1729"/>
                </a:cubicBezTo>
                <a:cubicBezTo>
                  <a:pt x="3630" y="1728"/>
                  <a:pt x="3637" y="1728"/>
                  <a:pt x="3643" y="1727"/>
                </a:cubicBezTo>
                <a:cubicBezTo>
                  <a:pt x="3650" y="1648"/>
                  <a:pt x="3656" y="1568"/>
                  <a:pt x="3662" y="1494"/>
                </a:cubicBezTo>
                <a:lnTo>
                  <a:pt x="3909" y="1494"/>
                </a:lnTo>
                <a:cubicBezTo>
                  <a:pt x="3910" y="1488"/>
                  <a:pt x="3912" y="1483"/>
                  <a:pt x="3913" y="1477"/>
                </a:cubicBezTo>
                <a:cubicBezTo>
                  <a:pt x="3726" y="1441"/>
                  <a:pt x="3578" y="1345"/>
                  <a:pt x="3462" y="1185"/>
                </a:cubicBezTo>
                <a:cubicBezTo>
                  <a:pt x="3536" y="1106"/>
                  <a:pt x="3520" y="1027"/>
                  <a:pt x="3482" y="947"/>
                </a:cubicBezTo>
                <a:cubicBezTo>
                  <a:pt x="3472" y="896"/>
                  <a:pt x="3445" y="848"/>
                  <a:pt x="3408" y="807"/>
                </a:cubicBezTo>
                <a:cubicBezTo>
                  <a:pt x="3348" y="696"/>
                  <a:pt x="3289" y="584"/>
                  <a:pt x="3231" y="473"/>
                </a:cubicBezTo>
                <a:cubicBezTo>
                  <a:pt x="3178" y="371"/>
                  <a:pt x="3105" y="300"/>
                  <a:pt x="2981" y="302"/>
                </a:cubicBezTo>
                <a:cubicBezTo>
                  <a:pt x="2964" y="303"/>
                  <a:pt x="2946" y="294"/>
                  <a:pt x="2930" y="286"/>
                </a:cubicBezTo>
                <a:cubicBezTo>
                  <a:pt x="2355" y="0"/>
                  <a:pt x="1812" y="68"/>
                  <a:pt x="1300" y="440"/>
                </a:cubicBezTo>
                <a:cubicBezTo>
                  <a:pt x="1215" y="501"/>
                  <a:pt x="1139" y="575"/>
                  <a:pt x="1065" y="650"/>
                </a:cubicBezTo>
                <a:cubicBezTo>
                  <a:pt x="962" y="757"/>
                  <a:pt x="854" y="855"/>
                  <a:pt x="725" y="931"/>
                </a:cubicBezTo>
                <a:cubicBezTo>
                  <a:pt x="324" y="1169"/>
                  <a:pt x="132" y="1538"/>
                  <a:pt x="69" y="1988"/>
                </a:cubicBezTo>
                <a:cubicBezTo>
                  <a:pt x="0" y="2483"/>
                  <a:pt x="122" y="2939"/>
                  <a:pt x="329" y="3382"/>
                </a:cubicBezTo>
                <a:cubicBezTo>
                  <a:pt x="508" y="3765"/>
                  <a:pt x="746" y="4113"/>
                  <a:pt x="979" y="4463"/>
                </a:cubicBezTo>
                <a:close/>
              </a:path>
            </a:pathLst>
          </a:custGeom>
          <a:solidFill>
            <a:srgbClr val="0060E2"/>
          </a:solidFill>
          <a:ln>
            <a:noFill/>
          </a:ln>
        </p:spPr>
      </p:sp>
      <p:sp>
        <p:nvSpPr>
          <p:cNvPr id="77" name="矩形: 圆角 76"/>
          <p:cNvSpPr/>
          <p:nvPr/>
        </p:nvSpPr>
        <p:spPr>
          <a:xfrm>
            <a:off x="323850" y="757555"/>
            <a:ext cx="9716135" cy="739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481811" y="865973"/>
            <a:ext cx="37477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Problem Statement:</a:t>
            </a:r>
            <a:endParaRPr lang="en-US" sz="28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79" name="图片 78" descr="图片包含 人, 男人, 白色, 女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r="6288"/>
          <a:stretch>
            <a:fillRect/>
          </a:stretch>
        </p:blipFill>
        <p:spPr>
          <a:xfrm>
            <a:off x="498037" y="175372"/>
            <a:ext cx="1246900" cy="1321571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1122912" y="398051"/>
            <a:ext cx="469686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2019-nCoV Prevention Manual</a:t>
            </a:r>
            <a:endParaRPr lang="zh-CN" altLang="en-US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7" grpId="0" bldLvl="0" animBg="1"/>
      <p:bldP spid="78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323850" y="748665"/>
            <a:ext cx="11693525" cy="739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1811" y="906613"/>
            <a:ext cx="214566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Objectives:</a:t>
            </a:r>
            <a:endParaRPr lang="en-US" altLang="zh-CN" sz="28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6" name="图片 5" descr="图片包含 人, 男人, 白色, 女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r="6288"/>
          <a:stretch>
            <a:fillRect/>
          </a:stretch>
        </p:blipFill>
        <p:spPr>
          <a:xfrm>
            <a:off x="498037" y="166482"/>
            <a:ext cx="1246900" cy="132157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5208" y="1759006"/>
            <a:ext cx="11001582" cy="255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lang="en-IN" altLang="zh-CN" sz="20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Graduated study on the Network.</a:t>
            </a:r>
            <a:endParaRPr lang="en-IN" altLang="zh-CN" sz="2000" dirty="0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  <a:cs typeface="Arial" panose="020B0604020202020204" pitchFamily="34" charset="0"/>
              <a:sym typeface="+mn-ea"/>
            </a:endParaRPr>
          </a:p>
          <a:p>
            <a:pPr marL="285750" marR="0" lvl="0" indent="-28575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lang="en-IN" altLang="zh-CN" sz="20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Implement most efficient Algorithm(Neural Network).</a:t>
            </a:r>
            <a:endParaRPr lang="en-IN" altLang="zh-CN" sz="2000" dirty="0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  <a:cs typeface="Arial" panose="020B0604020202020204" pitchFamily="34" charset="0"/>
              <a:sym typeface="+mn-ea"/>
            </a:endParaRPr>
          </a:p>
          <a:p>
            <a:pPr marL="800100" marR="0" lvl="1" indent="-34290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defRPr/>
            </a:pPr>
            <a:r>
              <a:rPr lang="en-IN" altLang="zh-CN" sz="20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previously a simple CNN was implemented which is not</a:t>
            </a:r>
            <a:endParaRPr lang="en-IN" altLang="zh-CN" sz="2000" dirty="0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  <a:cs typeface="Arial" panose="020B0604020202020204" pitchFamily="34" charset="0"/>
              <a:sym typeface="+mn-ea"/>
            </a:endParaRPr>
          </a:p>
          <a:p>
            <a:pPr marR="0" lvl="1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None/>
              <a:defRPr/>
            </a:pPr>
            <a:r>
              <a:rPr lang="en-IN" altLang="zh-CN" sz="20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efficient as “</a:t>
            </a:r>
            <a:r>
              <a:rPr lang="en-US" altLang="en-IN" sz="20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Alex</a:t>
            </a:r>
            <a:r>
              <a:rPr lang="en-IN" altLang="zh-CN" sz="20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net” which is a densly connected neural network.</a:t>
            </a:r>
            <a:endParaRPr lang="en-IN" altLang="zh-CN" sz="2000" dirty="0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  <a:cs typeface="Arial" panose="020B0604020202020204" pitchFamily="34" charset="0"/>
              <a:sym typeface="+mn-ea"/>
            </a:endParaRPr>
          </a:p>
          <a:p>
            <a:pPr marL="285750" marR="0" lvl="0" indent="-28575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lang="en-IN" altLang="zh-CN" sz="20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Aggregation of the high-grade DataSet.</a:t>
            </a:r>
            <a:endParaRPr lang="en-IN" altLang="zh-CN" sz="2000" dirty="0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  <a:cs typeface="Arial" panose="020B0604020202020204" pitchFamily="34" charset="0"/>
              <a:sym typeface="+mn-ea"/>
            </a:endParaRPr>
          </a:p>
          <a:p>
            <a:pPr marL="285750" marR="0" lvl="0" indent="-285750" algn="just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charset="0"/>
              <a:buChar char="v"/>
              <a:defRPr/>
            </a:pPr>
            <a:r>
              <a:rPr lang="en-IN" altLang="zh-CN" sz="2000" dirty="0">
                <a:solidFill>
                  <a:schemeClr val="bg1"/>
                </a:solidFill>
                <a:latin typeface="Microsoft JhengHei" panose="020B0604030504040204" charset="-120"/>
                <a:ea typeface="Microsoft JhengHei" panose="020B0604030504040204" charset="-120"/>
                <a:cs typeface="Arial" panose="020B0604020202020204" pitchFamily="34" charset="0"/>
                <a:sym typeface="+mn-ea"/>
              </a:rPr>
              <a:t> Achieve Optimum accuracy.</a:t>
            </a:r>
            <a:endParaRPr sz="2000" dirty="0">
              <a:solidFill>
                <a:schemeClr val="bg1"/>
              </a:solidFill>
              <a:latin typeface="Microsoft JhengHei" panose="020B0604030504040204" charset="-120"/>
              <a:ea typeface="Microsoft JhengHei" panose="020B0604030504040204" charset="-120"/>
            </a:endParaRPr>
          </a:p>
        </p:txBody>
      </p:sp>
      <p:sp>
        <p:nvSpPr>
          <p:cNvPr id="9" name="îṡ1iḋé"/>
          <p:cNvSpPr/>
          <p:nvPr/>
        </p:nvSpPr>
        <p:spPr bwMode="auto">
          <a:xfrm>
            <a:off x="0" y="3990959"/>
            <a:ext cx="12191999" cy="2867041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/>
          </a:p>
        </p:txBody>
      </p:sp>
      <p:pic>
        <p:nvPicPr>
          <p:cNvPr id="10" name="图片 9" descr="卡通人物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67215" y="2310765"/>
            <a:ext cx="2724785" cy="2724785"/>
          </a:xfrm>
          <a:prstGeom prst="rect">
            <a:avLst/>
          </a:prstGeom>
        </p:spPr>
      </p:pic>
      <p:pic>
        <p:nvPicPr>
          <p:cNvPr id="30" name="图片 29" descr="图片包含 游戏机, 轮子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663" y="3597008"/>
            <a:ext cx="1438281" cy="1438281"/>
          </a:xfrm>
          <a:prstGeom prst="rect">
            <a:avLst/>
          </a:prstGeom>
        </p:spPr>
      </p:pic>
      <p:sp>
        <p:nvSpPr>
          <p:cNvPr id="32" name="pharmacy-sign_8148"/>
          <p:cNvSpPr>
            <a:spLocks noChangeAspect="1"/>
          </p:cNvSpPr>
          <p:nvPr/>
        </p:nvSpPr>
        <p:spPr bwMode="auto">
          <a:xfrm>
            <a:off x="8503985" y="3351570"/>
            <a:ext cx="200157" cy="199785"/>
          </a:xfrm>
          <a:custGeom>
            <a:avLst/>
            <a:gdLst>
              <a:gd name="T0" fmla="*/ 8624 w 8624"/>
              <a:gd name="T1" fmla="*/ 2697 h 8608"/>
              <a:gd name="T2" fmla="*/ 5923 w 8624"/>
              <a:gd name="T3" fmla="*/ 2697 h 8608"/>
              <a:gd name="T4" fmla="*/ 5923 w 8624"/>
              <a:gd name="T5" fmla="*/ 0 h 8608"/>
              <a:gd name="T6" fmla="*/ 2701 w 8624"/>
              <a:gd name="T7" fmla="*/ 0 h 8608"/>
              <a:gd name="T8" fmla="*/ 2701 w 8624"/>
              <a:gd name="T9" fmla="*/ 2697 h 8608"/>
              <a:gd name="T10" fmla="*/ 0 w 8624"/>
              <a:gd name="T11" fmla="*/ 2697 h 8608"/>
              <a:gd name="T12" fmla="*/ 0 w 8624"/>
              <a:gd name="T13" fmla="*/ 5914 h 8608"/>
              <a:gd name="T14" fmla="*/ 2701 w 8624"/>
              <a:gd name="T15" fmla="*/ 5914 h 8608"/>
              <a:gd name="T16" fmla="*/ 2701 w 8624"/>
              <a:gd name="T17" fmla="*/ 8608 h 8608"/>
              <a:gd name="T18" fmla="*/ 5923 w 8624"/>
              <a:gd name="T19" fmla="*/ 8608 h 8608"/>
              <a:gd name="T20" fmla="*/ 5923 w 8624"/>
              <a:gd name="T21" fmla="*/ 5914 h 8608"/>
              <a:gd name="T22" fmla="*/ 8624 w 8624"/>
              <a:gd name="T23" fmla="*/ 5914 h 8608"/>
              <a:gd name="T24" fmla="*/ 8624 w 8624"/>
              <a:gd name="T25" fmla="*/ 2697 h 8608"/>
              <a:gd name="T26" fmla="*/ 8624 w 8624"/>
              <a:gd name="T27" fmla="*/ 2697 h 8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24" h="8608">
                <a:moveTo>
                  <a:pt x="8624" y="2697"/>
                </a:moveTo>
                <a:lnTo>
                  <a:pt x="5923" y="2697"/>
                </a:lnTo>
                <a:lnTo>
                  <a:pt x="5923" y="0"/>
                </a:lnTo>
                <a:lnTo>
                  <a:pt x="2701" y="0"/>
                </a:lnTo>
                <a:lnTo>
                  <a:pt x="2701" y="2697"/>
                </a:lnTo>
                <a:lnTo>
                  <a:pt x="0" y="2697"/>
                </a:lnTo>
                <a:lnTo>
                  <a:pt x="0" y="5914"/>
                </a:lnTo>
                <a:lnTo>
                  <a:pt x="2701" y="5914"/>
                </a:lnTo>
                <a:lnTo>
                  <a:pt x="2701" y="8608"/>
                </a:lnTo>
                <a:lnTo>
                  <a:pt x="5923" y="8608"/>
                </a:lnTo>
                <a:lnTo>
                  <a:pt x="5923" y="5914"/>
                </a:lnTo>
                <a:lnTo>
                  <a:pt x="8624" y="5914"/>
                </a:lnTo>
                <a:lnTo>
                  <a:pt x="8624" y="2697"/>
                </a:lnTo>
                <a:lnTo>
                  <a:pt x="8624" y="2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25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167640"/>
            <a:ext cx="4672330" cy="739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39191" y="276058"/>
            <a:ext cx="325310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System Planning:</a:t>
            </a:r>
            <a:endParaRPr lang="en-US" altLang="zh-CN" sz="28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5" name="图片 4" descr="图片包含 人, 男人, 白色, 女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r="6288"/>
          <a:stretch>
            <a:fillRect/>
          </a:stretch>
        </p:blipFill>
        <p:spPr>
          <a:xfrm>
            <a:off x="0" y="0"/>
            <a:ext cx="930275" cy="985520"/>
          </a:xfrm>
          <a:prstGeom prst="rect">
            <a:avLst/>
          </a:prstGeom>
        </p:spPr>
      </p:pic>
      <p:pic>
        <p:nvPicPr>
          <p:cNvPr id="2" name="Picture 1" descr="Pictur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-635"/>
            <a:ext cx="6706235" cy="685863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99060" y="1274445"/>
            <a:ext cx="538734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Clinical Decision making aims to develop a Dense CNN to predict whether the input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image is having COVID-19 so for this high-grade data sets, desired set of knowledge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  <a:sym typeface="+mn-ea"/>
              </a:rPr>
              <a:t>need to be obtained and it will be achieved in sequential steps.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50495" y="222250"/>
            <a:ext cx="118167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Phase-1:Exploration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 Aims to identify problem and perform a deep search for literature survey and research paper.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ct val="200000"/>
              </a:lnSpc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Phase-2: Design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In this phase the objectives are identified based on that a work plan is designed and based on the research paper we have to identify a efficient algorithm and document the results above 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algn="l">
              <a:lnSpc>
                <a:spcPct val="200000"/>
              </a:lnSpc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Phase-3&amp;4: Implementation 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en-US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A regressive and professional algorithmic study need to be performed so that to implement a better algorithm later stages includes training and testing and completion the complete documentation.</a:t>
            </a:r>
            <a:endParaRPr lang="en-US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9" name="îṡ1iḋé"/>
          <p:cNvSpPr/>
          <p:nvPr/>
        </p:nvSpPr>
        <p:spPr bwMode="auto">
          <a:xfrm>
            <a:off x="0" y="4609465"/>
            <a:ext cx="12192000" cy="2248535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/>
          </a:p>
        </p:txBody>
      </p:sp>
      <p:grpSp>
        <p:nvGrpSpPr>
          <p:cNvPr id="3" name="组合 8"/>
          <p:cNvGrpSpPr/>
          <p:nvPr/>
        </p:nvGrpSpPr>
        <p:grpSpPr>
          <a:xfrm>
            <a:off x="81280" y="4912360"/>
            <a:ext cx="3099435" cy="1641475"/>
            <a:chOff x="6471972" y="2017272"/>
            <a:chExt cx="5045303" cy="2622609"/>
          </a:xfrm>
        </p:grpSpPr>
        <p:grpSp>
          <p:nvGrpSpPr>
            <p:cNvPr id="10" name="ïşľiďê"/>
            <p:cNvGrpSpPr/>
            <p:nvPr/>
          </p:nvGrpSpPr>
          <p:grpSpPr>
            <a:xfrm>
              <a:off x="9107763" y="2017272"/>
              <a:ext cx="1723886" cy="2616359"/>
              <a:chOff x="9107763" y="2262541"/>
              <a:chExt cx="1723886" cy="2616359"/>
            </a:xfrm>
            <a:solidFill>
              <a:schemeClr val="accent1"/>
            </a:solidFill>
          </p:grpSpPr>
          <p:sp>
            <p:nvSpPr>
              <p:cNvPr id="44" name="íṥľïḍê"/>
              <p:cNvSpPr/>
              <p:nvPr/>
            </p:nvSpPr>
            <p:spPr>
              <a:xfrm>
                <a:off x="9109555" y="2266291"/>
                <a:ext cx="1717521" cy="2608859"/>
              </a:xfrm>
              <a:custGeom>
                <a:avLst/>
                <a:gdLst>
                  <a:gd name="connsiteX0" fmla="*/ 52996 w 1717521"/>
                  <a:gd name="connsiteY0" fmla="*/ 0 h 2608859"/>
                  <a:gd name="connsiteX1" fmla="*/ 1448054 w 1717521"/>
                  <a:gd name="connsiteY1" fmla="*/ 542523 h 2608859"/>
                  <a:gd name="connsiteX2" fmla="*/ 1355550 w 1717521"/>
                  <a:gd name="connsiteY2" fmla="*/ 2121339 h 2608859"/>
                  <a:gd name="connsiteX3" fmla="*/ 139249 w 1717521"/>
                  <a:gd name="connsiteY3" fmla="*/ 2608859 h 2608859"/>
                  <a:gd name="connsiteX4" fmla="*/ 52996 w 1717521"/>
                  <a:gd name="connsiteY4" fmla="*/ 0 h 260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7521" h="2608859">
                    <a:moveTo>
                      <a:pt x="52996" y="0"/>
                    </a:moveTo>
                    <a:cubicBezTo>
                      <a:pt x="52996" y="0"/>
                      <a:pt x="1143041" y="175007"/>
                      <a:pt x="1448054" y="542523"/>
                    </a:cubicBezTo>
                    <a:cubicBezTo>
                      <a:pt x="1753067" y="908788"/>
                      <a:pt x="1891823" y="1635069"/>
                      <a:pt x="1355550" y="2121339"/>
                    </a:cubicBezTo>
                    <a:cubicBezTo>
                      <a:pt x="818028" y="2607609"/>
                      <a:pt x="139249" y="2608859"/>
                      <a:pt x="139249" y="2608859"/>
                    </a:cubicBezTo>
                    <a:cubicBezTo>
                      <a:pt x="139249" y="2608859"/>
                      <a:pt x="-104511" y="910038"/>
                      <a:pt x="529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5" name="ïṥľïďê"/>
              <p:cNvSpPr/>
              <p:nvPr/>
            </p:nvSpPr>
            <p:spPr>
              <a:xfrm>
                <a:off x="9107763" y="2262541"/>
                <a:ext cx="1723886" cy="2616359"/>
              </a:xfrm>
              <a:custGeom>
                <a:avLst/>
                <a:gdLst>
                  <a:gd name="connsiteX0" fmla="*/ 138541 w 1723886"/>
                  <a:gd name="connsiteY0" fmla="*/ 2616360 h 2616359"/>
                  <a:gd name="connsiteX1" fmla="*/ 138541 w 1723886"/>
                  <a:gd name="connsiteY1" fmla="*/ 2613860 h 2616359"/>
                  <a:gd name="connsiteX2" fmla="*/ 52288 w 1723886"/>
                  <a:gd name="connsiteY2" fmla="*/ 3750 h 2616359"/>
                  <a:gd name="connsiteX3" fmla="*/ 52288 w 1723886"/>
                  <a:gd name="connsiteY3" fmla="*/ 0 h 2616359"/>
                  <a:gd name="connsiteX4" fmla="*/ 56038 w 1723886"/>
                  <a:gd name="connsiteY4" fmla="*/ 0 h 2616359"/>
                  <a:gd name="connsiteX5" fmla="*/ 639812 w 1723886"/>
                  <a:gd name="connsiteY5" fmla="*/ 133756 h 2616359"/>
                  <a:gd name="connsiteX6" fmla="*/ 1453596 w 1723886"/>
                  <a:gd name="connsiteY6" fmla="*/ 543773 h 2616359"/>
                  <a:gd name="connsiteX7" fmla="*/ 1723608 w 1723886"/>
                  <a:gd name="connsiteY7" fmla="*/ 1290054 h 2616359"/>
                  <a:gd name="connsiteX8" fmla="*/ 1359842 w 1723886"/>
                  <a:gd name="connsiteY8" fmla="*/ 2126339 h 2616359"/>
                  <a:gd name="connsiteX9" fmla="*/ 548558 w 1723886"/>
                  <a:gd name="connsiteY9" fmla="*/ 2553857 h 2616359"/>
                  <a:gd name="connsiteX10" fmla="*/ 141041 w 1723886"/>
                  <a:gd name="connsiteY10" fmla="*/ 2615110 h 2616359"/>
                  <a:gd name="connsiteX11" fmla="*/ 138541 w 1723886"/>
                  <a:gd name="connsiteY11" fmla="*/ 2616360 h 2616359"/>
                  <a:gd name="connsiteX12" fmla="*/ 58538 w 1723886"/>
                  <a:gd name="connsiteY12" fmla="*/ 7500 h 2616359"/>
                  <a:gd name="connsiteX13" fmla="*/ 144791 w 1723886"/>
                  <a:gd name="connsiteY13" fmla="*/ 2608859 h 2616359"/>
                  <a:gd name="connsiteX14" fmla="*/ 548558 w 1723886"/>
                  <a:gd name="connsiteY14" fmla="*/ 2547607 h 2616359"/>
                  <a:gd name="connsiteX15" fmla="*/ 1356092 w 1723886"/>
                  <a:gd name="connsiteY15" fmla="*/ 2122589 h 2616359"/>
                  <a:gd name="connsiteX16" fmla="*/ 1448596 w 1723886"/>
                  <a:gd name="connsiteY16" fmla="*/ 548773 h 2616359"/>
                  <a:gd name="connsiteX17" fmla="*/ 58538 w 1723886"/>
                  <a:gd name="connsiteY17" fmla="*/ 7500 h 2616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723886" h="2616359">
                    <a:moveTo>
                      <a:pt x="138541" y="2616360"/>
                    </a:moveTo>
                    <a:lnTo>
                      <a:pt x="138541" y="2613860"/>
                    </a:lnTo>
                    <a:cubicBezTo>
                      <a:pt x="136041" y="2596359"/>
                      <a:pt x="-102719" y="903788"/>
                      <a:pt x="52288" y="3750"/>
                    </a:cubicBezTo>
                    <a:lnTo>
                      <a:pt x="52288" y="0"/>
                    </a:lnTo>
                    <a:lnTo>
                      <a:pt x="56038" y="0"/>
                    </a:lnTo>
                    <a:cubicBezTo>
                      <a:pt x="58538" y="0"/>
                      <a:pt x="332299" y="45002"/>
                      <a:pt x="639812" y="133756"/>
                    </a:cubicBezTo>
                    <a:cubicBezTo>
                      <a:pt x="923574" y="216259"/>
                      <a:pt x="1294840" y="353765"/>
                      <a:pt x="1453596" y="543773"/>
                    </a:cubicBezTo>
                    <a:cubicBezTo>
                      <a:pt x="1617353" y="740031"/>
                      <a:pt x="1718608" y="1020043"/>
                      <a:pt x="1723608" y="1290054"/>
                    </a:cubicBezTo>
                    <a:cubicBezTo>
                      <a:pt x="1728608" y="1517564"/>
                      <a:pt x="1668605" y="1847578"/>
                      <a:pt x="1359842" y="2126339"/>
                    </a:cubicBezTo>
                    <a:cubicBezTo>
                      <a:pt x="1082331" y="2377600"/>
                      <a:pt x="764817" y="2497605"/>
                      <a:pt x="548558" y="2553857"/>
                    </a:cubicBezTo>
                    <a:cubicBezTo>
                      <a:pt x="313548" y="2615110"/>
                      <a:pt x="142291" y="2615110"/>
                      <a:pt x="141041" y="2615110"/>
                    </a:cubicBezTo>
                    <a:lnTo>
                      <a:pt x="138541" y="2616360"/>
                    </a:lnTo>
                    <a:close/>
                    <a:moveTo>
                      <a:pt x="58538" y="7500"/>
                    </a:moveTo>
                    <a:cubicBezTo>
                      <a:pt x="-92719" y="888787"/>
                      <a:pt x="133541" y="2526356"/>
                      <a:pt x="144791" y="2608859"/>
                    </a:cubicBezTo>
                    <a:cubicBezTo>
                      <a:pt x="168543" y="2608859"/>
                      <a:pt x="331049" y="2603859"/>
                      <a:pt x="548558" y="2547607"/>
                    </a:cubicBezTo>
                    <a:cubicBezTo>
                      <a:pt x="764817" y="2491355"/>
                      <a:pt x="1079831" y="2372600"/>
                      <a:pt x="1356092" y="2122589"/>
                    </a:cubicBezTo>
                    <a:cubicBezTo>
                      <a:pt x="1901115" y="1628818"/>
                      <a:pt x="1733608" y="891287"/>
                      <a:pt x="1448596" y="548773"/>
                    </a:cubicBezTo>
                    <a:cubicBezTo>
                      <a:pt x="1156084" y="197508"/>
                      <a:pt x="126041" y="18751"/>
                      <a:pt x="58538" y="7500"/>
                    </a:cubicBezTo>
                    <a:close/>
                  </a:path>
                </a:pathLst>
              </a:custGeom>
              <a:solidFill>
                <a:srgbClr val="C9CACA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grpSp>
          <p:nvGrpSpPr>
            <p:cNvPr id="11" name="ïṧliďé"/>
            <p:cNvGrpSpPr/>
            <p:nvPr/>
          </p:nvGrpSpPr>
          <p:grpSpPr>
            <a:xfrm>
              <a:off x="7494817" y="2017272"/>
              <a:ext cx="1800837" cy="2622609"/>
              <a:chOff x="7494817" y="2262541"/>
              <a:chExt cx="1800837" cy="2622609"/>
            </a:xfrm>
            <a:solidFill>
              <a:schemeClr val="accent1"/>
            </a:solidFill>
          </p:grpSpPr>
          <p:sp>
            <p:nvSpPr>
              <p:cNvPr id="42" name="ïSlîḍê"/>
              <p:cNvSpPr/>
              <p:nvPr/>
            </p:nvSpPr>
            <p:spPr>
              <a:xfrm>
                <a:off x="7499275" y="2266291"/>
                <a:ext cx="1792304" cy="2615109"/>
              </a:xfrm>
              <a:custGeom>
                <a:avLst/>
                <a:gdLst>
                  <a:gd name="connsiteX0" fmla="*/ 1664526 w 1792304"/>
                  <a:gd name="connsiteY0" fmla="*/ 0 h 2615109"/>
                  <a:gd name="connsiteX1" fmla="*/ 269467 w 1792304"/>
                  <a:gd name="connsiteY1" fmla="*/ 542523 h 2615109"/>
                  <a:gd name="connsiteX2" fmla="*/ 361971 w 1792304"/>
                  <a:gd name="connsiteY2" fmla="*/ 2121339 h 2615109"/>
                  <a:gd name="connsiteX3" fmla="*/ 1789531 w 1792304"/>
                  <a:gd name="connsiteY3" fmla="*/ 2615110 h 2615109"/>
                  <a:gd name="connsiteX4" fmla="*/ 1664526 w 1792304"/>
                  <a:gd name="connsiteY4" fmla="*/ 0 h 2615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2304" h="2615109">
                    <a:moveTo>
                      <a:pt x="1664526" y="0"/>
                    </a:moveTo>
                    <a:cubicBezTo>
                      <a:pt x="1664526" y="0"/>
                      <a:pt x="574480" y="175007"/>
                      <a:pt x="269467" y="542523"/>
                    </a:cubicBezTo>
                    <a:cubicBezTo>
                      <a:pt x="-35546" y="908788"/>
                      <a:pt x="-174301" y="1635069"/>
                      <a:pt x="361971" y="2121339"/>
                    </a:cubicBezTo>
                    <a:cubicBezTo>
                      <a:pt x="899493" y="2607609"/>
                      <a:pt x="1789531" y="2615110"/>
                      <a:pt x="1789531" y="2615110"/>
                    </a:cubicBezTo>
                    <a:cubicBezTo>
                      <a:pt x="1789531" y="2615110"/>
                      <a:pt x="1822032" y="910038"/>
                      <a:pt x="1664526" y="0"/>
                    </a:cubicBezTo>
                    <a:close/>
                  </a:path>
                </a:pathLst>
              </a:custGeom>
              <a:solidFill>
                <a:srgbClr val="F7F8F8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43" name="iṡḷïḋê"/>
              <p:cNvSpPr/>
              <p:nvPr/>
            </p:nvSpPr>
            <p:spPr>
              <a:xfrm>
                <a:off x="7494817" y="2262541"/>
                <a:ext cx="1800837" cy="2622609"/>
              </a:xfrm>
              <a:custGeom>
                <a:avLst/>
                <a:gdLst>
                  <a:gd name="connsiteX0" fmla="*/ 1797739 w 1800837"/>
                  <a:gd name="connsiteY0" fmla="*/ 2622610 h 2622609"/>
                  <a:gd name="connsiteX1" fmla="*/ 1793989 w 1800837"/>
                  <a:gd name="connsiteY1" fmla="*/ 2622610 h 2622609"/>
                  <a:gd name="connsiteX2" fmla="*/ 1280218 w 1800837"/>
                  <a:gd name="connsiteY2" fmla="*/ 2557607 h 2622609"/>
                  <a:gd name="connsiteX3" fmla="*/ 363929 w 1800837"/>
                  <a:gd name="connsiteY3" fmla="*/ 2127589 h 2622609"/>
                  <a:gd name="connsiteX4" fmla="*/ 164 w 1800837"/>
                  <a:gd name="connsiteY4" fmla="*/ 1291304 h 2622609"/>
                  <a:gd name="connsiteX5" fmla="*/ 270175 w 1800837"/>
                  <a:gd name="connsiteY5" fmla="*/ 545023 h 2622609"/>
                  <a:gd name="connsiteX6" fmla="*/ 1083960 w 1800837"/>
                  <a:gd name="connsiteY6" fmla="*/ 135006 h 2622609"/>
                  <a:gd name="connsiteX7" fmla="*/ 1668984 w 1800837"/>
                  <a:gd name="connsiteY7" fmla="*/ 0 h 2622609"/>
                  <a:gd name="connsiteX8" fmla="*/ 1672734 w 1800837"/>
                  <a:gd name="connsiteY8" fmla="*/ 0 h 2622609"/>
                  <a:gd name="connsiteX9" fmla="*/ 1672734 w 1800837"/>
                  <a:gd name="connsiteY9" fmla="*/ 3750 h 2622609"/>
                  <a:gd name="connsiteX10" fmla="*/ 1797739 w 1800837"/>
                  <a:gd name="connsiteY10" fmla="*/ 2618860 h 2622609"/>
                  <a:gd name="connsiteX11" fmla="*/ 1797739 w 1800837"/>
                  <a:gd name="connsiteY11" fmla="*/ 2622610 h 2622609"/>
                  <a:gd name="connsiteX12" fmla="*/ 1666484 w 1800837"/>
                  <a:gd name="connsiteY12" fmla="*/ 7500 h 2622609"/>
                  <a:gd name="connsiteX13" fmla="*/ 276426 w 1800837"/>
                  <a:gd name="connsiteY13" fmla="*/ 548773 h 2622609"/>
                  <a:gd name="connsiteX14" fmla="*/ 368929 w 1800837"/>
                  <a:gd name="connsiteY14" fmla="*/ 2121339 h 2622609"/>
                  <a:gd name="connsiteX15" fmla="*/ 1282718 w 1800837"/>
                  <a:gd name="connsiteY15" fmla="*/ 2550107 h 2622609"/>
                  <a:gd name="connsiteX16" fmla="*/ 1791489 w 1800837"/>
                  <a:gd name="connsiteY16" fmla="*/ 2615110 h 2622609"/>
                  <a:gd name="connsiteX17" fmla="*/ 1666484 w 1800837"/>
                  <a:gd name="connsiteY17" fmla="*/ 7500 h 2622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00837" h="2622609">
                    <a:moveTo>
                      <a:pt x="1797739" y="2622610"/>
                    </a:moveTo>
                    <a:lnTo>
                      <a:pt x="1793989" y="2622610"/>
                    </a:lnTo>
                    <a:cubicBezTo>
                      <a:pt x="1791489" y="2622610"/>
                      <a:pt x="1567730" y="2620110"/>
                      <a:pt x="1280218" y="2557607"/>
                    </a:cubicBezTo>
                    <a:cubicBezTo>
                      <a:pt x="1015207" y="2500105"/>
                      <a:pt x="641441" y="2378850"/>
                      <a:pt x="363929" y="2127589"/>
                    </a:cubicBezTo>
                    <a:cubicBezTo>
                      <a:pt x="55166" y="1848827"/>
                      <a:pt x="-3586" y="1518814"/>
                      <a:pt x="164" y="1291304"/>
                    </a:cubicBezTo>
                    <a:cubicBezTo>
                      <a:pt x="5164" y="1020043"/>
                      <a:pt x="106418" y="741281"/>
                      <a:pt x="270175" y="545023"/>
                    </a:cubicBezTo>
                    <a:cubicBezTo>
                      <a:pt x="427682" y="355015"/>
                      <a:pt x="800198" y="217509"/>
                      <a:pt x="1083960" y="135006"/>
                    </a:cubicBezTo>
                    <a:cubicBezTo>
                      <a:pt x="1391472" y="45002"/>
                      <a:pt x="1665234" y="1250"/>
                      <a:pt x="1668984" y="0"/>
                    </a:cubicBezTo>
                    <a:lnTo>
                      <a:pt x="1672734" y="0"/>
                    </a:lnTo>
                    <a:lnTo>
                      <a:pt x="1672734" y="3750"/>
                    </a:lnTo>
                    <a:cubicBezTo>
                      <a:pt x="1828991" y="902538"/>
                      <a:pt x="1798989" y="2601359"/>
                      <a:pt x="1797739" y="2618860"/>
                    </a:cubicBezTo>
                    <a:lnTo>
                      <a:pt x="1797739" y="2622610"/>
                    </a:lnTo>
                    <a:close/>
                    <a:moveTo>
                      <a:pt x="1666484" y="7500"/>
                    </a:moveTo>
                    <a:cubicBezTo>
                      <a:pt x="1598981" y="18751"/>
                      <a:pt x="568938" y="197508"/>
                      <a:pt x="276426" y="548773"/>
                    </a:cubicBezTo>
                    <a:cubicBezTo>
                      <a:pt x="-8586" y="891287"/>
                      <a:pt x="-176093" y="1628818"/>
                      <a:pt x="368929" y="2121339"/>
                    </a:cubicBezTo>
                    <a:cubicBezTo>
                      <a:pt x="645191" y="2371349"/>
                      <a:pt x="1018957" y="2492604"/>
                      <a:pt x="1282718" y="2550107"/>
                    </a:cubicBezTo>
                    <a:cubicBezTo>
                      <a:pt x="1548979" y="2607609"/>
                      <a:pt x="1761488" y="2613860"/>
                      <a:pt x="1791489" y="2615110"/>
                    </a:cubicBezTo>
                    <a:cubicBezTo>
                      <a:pt x="1792739" y="2527606"/>
                      <a:pt x="1817740" y="887537"/>
                      <a:pt x="1666484" y="7500"/>
                    </a:cubicBezTo>
                    <a:close/>
                  </a:path>
                </a:pathLst>
              </a:custGeom>
              <a:solidFill>
                <a:srgbClr val="C9CACA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471972" y="2165127"/>
              <a:ext cx="5045303" cy="2179742"/>
              <a:chOff x="6471972" y="2165127"/>
              <a:chExt cx="5045303" cy="2179742"/>
            </a:xfrm>
          </p:grpSpPr>
          <p:sp>
            <p:nvSpPr>
              <p:cNvPr id="13" name="isḻiḑè"/>
              <p:cNvSpPr/>
              <p:nvPr/>
            </p:nvSpPr>
            <p:spPr bwMode="auto">
              <a:xfrm>
                <a:off x="7116106" y="3552221"/>
                <a:ext cx="525479" cy="477707"/>
              </a:xfrm>
              <a:custGeom>
                <a:avLst/>
                <a:gdLst>
                  <a:gd name="T0" fmla="*/ 0 w 335"/>
                  <a:gd name="T1" fmla="*/ 124 h 304"/>
                  <a:gd name="T2" fmla="*/ 21 w 335"/>
                  <a:gd name="T3" fmla="*/ 124 h 304"/>
                  <a:gd name="T4" fmla="*/ 21 w 335"/>
                  <a:gd name="T5" fmla="*/ 112 h 304"/>
                  <a:gd name="T6" fmla="*/ 54 w 335"/>
                  <a:gd name="T7" fmla="*/ 33 h 304"/>
                  <a:gd name="T8" fmla="*/ 133 w 335"/>
                  <a:gd name="T9" fmla="*/ 0 h 304"/>
                  <a:gd name="T10" fmla="*/ 206 w 335"/>
                  <a:gd name="T11" fmla="*/ 0 h 304"/>
                  <a:gd name="T12" fmla="*/ 286 w 335"/>
                  <a:gd name="T13" fmla="*/ 33 h 304"/>
                  <a:gd name="T14" fmla="*/ 318 w 335"/>
                  <a:gd name="T15" fmla="*/ 112 h 304"/>
                  <a:gd name="T16" fmla="*/ 318 w 335"/>
                  <a:gd name="T17" fmla="*/ 124 h 304"/>
                  <a:gd name="T18" fmla="*/ 335 w 335"/>
                  <a:gd name="T19" fmla="*/ 124 h 304"/>
                  <a:gd name="T20" fmla="*/ 335 w 335"/>
                  <a:gd name="T21" fmla="*/ 251 h 304"/>
                  <a:gd name="T22" fmla="*/ 306 w 335"/>
                  <a:gd name="T23" fmla="*/ 251 h 304"/>
                  <a:gd name="T24" fmla="*/ 306 w 335"/>
                  <a:gd name="T25" fmla="*/ 304 h 304"/>
                  <a:gd name="T26" fmla="*/ 243 w 335"/>
                  <a:gd name="T27" fmla="*/ 304 h 304"/>
                  <a:gd name="T28" fmla="*/ 243 w 335"/>
                  <a:gd name="T29" fmla="*/ 251 h 304"/>
                  <a:gd name="T30" fmla="*/ 91 w 335"/>
                  <a:gd name="T31" fmla="*/ 251 h 304"/>
                  <a:gd name="T32" fmla="*/ 91 w 335"/>
                  <a:gd name="T33" fmla="*/ 304 h 304"/>
                  <a:gd name="T34" fmla="*/ 28 w 335"/>
                  <a:gd name="T35" fmla="*/ 304 h 304"/>
                  <a:gd name="T36" fmla="*/ 28 w 335"/>
                  <a:gd name="T37" fmla="*/ 251 h 304"/>
                  <a:gd name="T38" fmla="*/ 0 w 335"/>
                  <a:gd name="T39" fmla="*/ 251 h 304"/>
                  <a:gd name="T40" fmla="*/ 0 w 335"/>
                  <a:gd name="T41" fmla="*/ 124 h 304"/>
                  <a:gd name="T42" fmla="*/ 67 w 335"/>
                  <a:gd name="T43" fmla="*/ 124 h 304"/>
                  <a:gd name="T44" fmla="*/ 272 w 335"/>
                  <a:gd name="T45" fmla="*/ 124 h 304"/>
                  <a:gd name="T46" fmla="*/ 272 w 335"/>
                  <a:gd name="T47" fmla="*/ 112 h 304"/>
                  <a:gd name="T48" fmla="*/ 253 w 335"/>
                  <a:gd name="T49" fmla="*/ 66 h 304"/>
                  <a:gd name="T50" fmla="*/ 206 w 335"/>
                  <a:gd name="T51" fmla="*/ 46 h 304"/>
                  <a:gd name="T52" fmla="*/ 133 w 335"/>
                  <a:gd name="T53" fmla="*/ 46 h 304"/>
                  <a:gd name="T54" fmla="*/ 86 w 335"/>
                  <a:gd name="T55" fmla="*/ 66 h 304"/>
                  <a:gd name="T56" fmla="*/ 67 w 335"/>
                  <a:gd name="T57" fmla="*/ 112 h 304"/>
                  <a:gd name="T58" fmla="*/ 67 w 335"/>
                  <a:gd name="T59" fmla="*/ 124 h 304"/>
                  <a:gd name="T60" fmla="*/ 304 w 335"/>
                  <a:gd name="T61" fmla="*/ 162 h 304"/>
                  <a:gd name="T62" fmla="*/ 230 w 335"/>
                  <a:gd name="T63" fmla="*/ 173 h 304"/>
                  <a:gd name="T64" fmla="*/ 230 w 335"/>
                  <a:gd name="T65" fmla="*/ 206 h 304"/>
                  <a:gd name="T66" fmla="*/ 272 w 335"/>
                  <a:gd name="T67" fmla="*/ 206 h 304"/>
                  <a:gd name="T68" fmla="*/ 304 w 335"/>
                  <a:gd name="T69" fmla="*/ 206 h 304"/>
                  <a:gd name="T70" fmla="*/ 304 w 335"/>
                  <a:gd name="T71" fmla="*/ 162 h 304"/>
                  <a:gd name="T72" fmla="*/ 30 w 335"/>
                  <a:gd name="T73" fmla="*/ 162 h 304"/>
                  <a:gd name="T74" fmla="*/ 30 w 335"/>
                  <a:gd name="T75" fmla="*/ 206 h 304"/>
                  <a:gd name="T76" fmla="*/ 67 w 335"/>
                  <a:gd name="T77" fmla="*/ 206 h 304"/>
                  <a:gd name="T78" fmla="*/ 104 w 335"/>
                  <a:gd name="T79" fmla="*/ 206 h 304"/>
                  <a:gd name="T80" fmla="*/ 104 w 335"/>
                  <a:gd name="T81" fmla="*/ 173 h 304"/>
                  <a:gd name="T82" fmla="*/ 30 w 335"/>
                  <a:gd name="T83" fmla="*/ 162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35" h="304">
                    <a:moveTo>
                      <a:pt x="0" y="124"/>
                    </a:moveTo>
                    <a:cubicBezTo>
                      <a:pt x="21" y="124"/>
                      <a:pt x="21" y="124"/>
                      <a:pt x="21" y="124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1" y="81"/>
                      <a:pt x="33" y="53"/>
                      <a:pt x="54" y="33"/>
                    </a:cubicBezTo>
                    <a:cubicBezTo>
                      <a:pt x="74" y="12"/>
                      <a:pt x="102" y="0"/>
                      <a:pt x="133" y="0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237" y="0"/>
                      <a:pt x="265" y="12"/>
                      <a:pt x="286" y="33"/>
                    </a:cubicBezTo>
                    <a:cubicBezTo>
                      <a:pt x="306" y="53"/>
                      <a:pt x="318" y="81"/>
                      <a:pt x="318" y="112"/>
                    </a:cubicBezTo>
                    <a:cubicBezTo>
                      <a:pt x="318" y="124"/>
                      <a:pt x="318" y="124"/>
                      <a:pt x="318" y="124"/>
                    </a:cubicBezTo>
                    <a:cubicBezTo>
                      <a:pt x="335" y="124"/>
                      <a:pt x="335" y="124"/>
                      <a:pt x="335" y="124"/>
                    </a:cubicBezTo>
                    <a:cubicBezTo>
                      <a:pt x="335" y="251"/>
                      <a:pt x="335" y="251"/>
                      <a:pt x="335" y="251"/>
                    </a:cubicBezTo>
                    <a:cubicBezTo>
                      <a:pt x="306" y="251"/>
                      <a:pt x="306" y="251"/>
                      <a:pt x="306" y="251"/>
                    </a:cubicBezTo>
                    <a:cubicBezTo>
                      <a:pt x="306" y="304"/>
                      <a:pt x="306" y="304"/>
                      <a:pt x="306" y="304"/>
                    </a:cubicBezTo>
                    <a:cubicBezTo>
                      <a:pt x="243" y="304"/>
                      <a:pt x="243" y="304"/>
                      <a:pt x="243" y="304"/>
                    </a:cubicBezTo>
                    <a:cubicBezTo>
                      <a:pt x="243" y="251"/>
                      <a:pt x="243" y="251"/>
                      <a:pt x="243" y="251"/>
                    </a:cubicBezTo>
                    <a:cubicBezTo>
                      <a:pt x="91" y="251"/>
                      <a:pt x="91" y="251"/>
                      <a:pt x="91" y="251"/>
                    </a:cubicBezTo>
                    <a:cubicBezTo>
                      <a:pt x="91" y="304"/>
                      <a:pt x="91" y="304"/>
                      <a:pt x="91" y="304"/>
                    </a:cubicBezTo>
                    <a:cubicBezTo>
                      <a:pt x="28" y="304"/>
                      <a:pt x="28" y="304"/>
                      <a:pt x="28" y="304"/>
                    </a:cubicBezTo>
                    <a:cubicBezTo>
                      <a:pt x="28" y="251"/>
                      <a:pt x="28" y="251"/>
                      <a:pt x="28" y="251"/>
                    </a:cubicBezTo>
                    <a:cubicBezTo>
                      <a:pt x="0" y="251"/>
                      <a:pt x="0" y="251"/>
                      <a:pt x="0" y="251"/>
                    </a:cubicBezTo>
                    <a:cubicBezTo>
                      <a:pt x="0" y="124"/>
                      <a:pt x="0" y="124"/>
                      <a:pt x="0" y="124"/>
                    </a:cubicBezTo>
                    <a:close/>
                    <a:moveTo>
                      <a:pt x="67" y="124"/>
                    </a:moveTo>
                    <a:cubicBezTo>
                      <a:pt x="272" y="124"/>
                      <a:pt x="272" y="124"/>
                      <a:pt x="272" y="124"/>
                    </a:cubicBezTo>
                    <a:cubicBezTo>
                      <a:pt x="272" y="112"/>
                      <a:pt x="272" y="112"/>
                      <a:pt x="272" y="112"/>
                    </a:cubicBezTo>
                    <a:cubicBezTo>
                      <a:pt x="272" y="94"/>
                      <a:pt x="265" y="77"/>
                      <a:pt x="253" y="66"/>
                    </a:cubicBezTo>
                    <a:cubicBezTo>
                      <a:pt x="241" y="54"/>
                      <a:pt x="224" y="46"/>
                      <a:pt x="206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15" y="46"/>
                      <a:pt x="98" y="54"/>
                      <a:pt x="86" y="66"/>
                    </a:cubicBezTo>
                    <a:cubicBezTo>
                      <a:pt x="75" y="77"/>
                      <a:pt x="67" y="94"/>
                      <a:pt x="67" y="112"/>
                    </a:cubicBezTo>
                    <a:cubicBezTo>
                      <a:pt x="67" y="124"/>
                      <a:pt x="67" y="124"/>
                      <a:pt x="67" y="124"/>
                    </a:cubicBezTo>
                    <a:close/>
                    <a:moveTo>
                      <a:pt x="304" y="162"/>
                    </a:moveTo>
                    <a:cubicBezTo>
                      <a:pt x="230" y="173"/>
                      <a:pt x="230" y="173"/>
                      <a:pt x="230" y="173"/>
                    </a:cubicBezTo>
                    <a:cubicBezTo>
                      <a:pt x="230" y="206"/>
                      <a:pt x="230" y="206"/>
                      <a:pt x="230" y="206"/>
                    </a:cubicBezTo>
                    <a:cubicBezTo>
                      <a:pt x="272" y="206"/>
                      <a:pt x="272" y="206"/>
                      <a:pt x="272" y="206"/>
                    </a:cubicBezTo>
                    <a:cubicBezTo>
                      <a:pt x="304" y="206"/>
                      <a:pt x="304" y="206"/>
                      <a:pt x="304" y="206"/>
                    </a:cubicBezTo>
                    <a:cubicBezTo>
                      <a:pt x="304" y="162"/>
                      <a:pt x="304" y="162"/>
                      <a:pt x="304" y="162"/>
                    </a:cubicBezTo>
                    <a:close/>
                    <a:moveTo>
                      <a:pt x="30" y="162"/>
                    </a:moveTo>
                    <a:cubicBezTo>
                      <a:pt x="30" y="206"/>
                      <a:pt x="30" y="206"/>
                      <a:pt x="30" y="206"/>
                    </a:cubicBezTo>
                    <a:cubicBezTo>
                      <a:pt x="67" y="206"/>
                      <a:pt x="67" y="206"/>
                      <a:pt x="67" y="206"/>
                    </a:cubicBezTo>
                    <a:cubicBezTo>
                      <a:pt x="104" y="206"/>
                      <a:pt x="104" y="206"/>
                      <a:pt x="104" y="206"/>
                    </a:cubicBezTo>
                    <a:cubicBezTo>
                      <a:pt x="104" y="173"/>
                      <a:pt x="104" y="173"/>
                      <a:pt x="104" y="173"/>
                    </a:cubicBezTo>
                    <a:lnTo>
                      <a:pt x="30" y="162"/>
                    </a:lnTo>
                    <a:close/>
                  </a:path>
                </a:pathLst>
              </a:custGeom>
              <a:solidFill>
                <a:schemeClr val="bg1">
                  <a:alpha val="32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 sz="1800"/>
              </a:p>
            </p:txBody>
          </p:sp>
          <p:sp>
            <p:nvSpPr>
              <p:cNvPr id="14" name="íSlîḑè"/>
              <p:cNvSpPr/>
              <p:nvPr/>
            </p:nvSpPr>
            <p:spPr bwMode="auto">
              <a:xfrm>
                <a:off x="6471972" y="3257891"/>
                <a:ext cx="506987" cy="839841"/>
              </a:xfrm>
              <a:custGeom>
                <a:avLst/>
                <a:gdLst>
                  <a:gd name="T0" fmla="*/ 0 w 329"/>
                  <a:gd name="T1" fmla="*/ 240 h 545"/>
                  <a:gd name="T2" fmla="*/ 86 w 329"/>
                  <a:gd name="T3" fmla="*/ 155 h 545"/>
                  <a:gd name="T4" fmla="*/ 151 w 329"/>
                  <a:gd name="T5" fmla="*/ 209 h 545"/>
                  <a:gd name="T6" fmla="*/ 151 w 329"/>
                  <a:gd name="T7" fmla="*/ 116 h 545"/>
                  <a:gd name="T8" fmla="*/ 329 w 329"/>
                  <a:gd name="T9" fmla="*/ 0 h 545"/>
                  <a:gd name="T10" fmla="*/ 329 w 329"/>
                  <a:gd name="T11" fmla="*/ 536 h 545"/>
                  <a:gd name="T12" fmla="*/ 186 w 329"/>
                  <a:gd name="T13" fmla="*/ 536 h 545"/>
                  <a:gd name="T14" fmla="*/ 186 w 329"/>
                  <a:gd name="T15" fmla="*/ 545 h 545"/>
                  <a:gd name="T16" fmla="*/ 0 w 329"/>
                  <a:gd name="T17" fmla="*/ 545 h 545"/>
                  <a:gd name="T18" fmla="*/ 0 w 329"/>
                  <a:gd name="T19" fmla="*/ 24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9" h="545">
                    <a:moveTo>
                      <a:pt x="0" y="240"/>
                    </a:moveTo>
                    <a:lnTo>
                      <a:pt x="86" y="155"/>
                    </a:lnTo>
                    <a:lnTo>
                      <a:pt x="151" y="209"/>
                    </a:lnTo>
                    <a:lnTo>
                      <a:pt x="151" y="116"/>
                    </a:lnTo>
                    <a:lnTo>
                      <a:pt x="329" y="0"/>
                    </a:lnTo>
                    <a:lnTo>
                      <a:pt x="329" y="536"/>
                    </a:lnTo>
                    <a:lnTo>
                      <a:pt x="186" y="536"/>
                    </a:lnTo>
                    <a:lnTo>
                      <a:pt x="186" y="545"/>
                    </a:lnTo>
                    <a:lnTo>
                      <a:pt x="0" y="545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chemeClr val="bg1">
                  <a:alpha val="32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/>
                <a:endParaRPr sz="1800"/>
              </a:p>
            </p:txBody>
          </p:sp>
          <p:grpSp>
            <p:nvGrpSpPr>
              <p:cNvPr id="15" name="îśľide"/>
              <p:cNvGrpSpPr/>
              <p:nvPr/>
            </p:nvGrpSpPr>
            <p:grpSpPr>
              <a:xfrm>
                <a:off x="8107103" y="2165127"/>
                <a:ext cx="2094789" cy="389666"/>
                <a:chOff x="8107103" y="2410396"/>
                <a:chExt cx="2094789" cy="389666"/>
              </a:xfrm>
              <a:solidFill>
                <a:srgbClr val="C9CACA"/>
              </a:solidFill>
            </p:grpSpPr>
            <p:sp>
              <p:nvSpPr>
                <p:cNvPr id="40" name="íṣ1iďê"/>
                <p:cNvSpPr/>
                <p:nvPr/>
              </p:nvSpPr>
              <p:spPr>
                <a:xfrm>
                  <a:off x="8110234" y="2415452"/>
                  <a:ext cx="2087103" cy="380985"/>
                </a:xfrm>
                <a:custGeom>
                  <a:avLst/>
                  <a:gdLst>
                    <a:gd name="connsiteX0" fmla="*/ 21024 w 2087103"/>
                    <a:gd name="connsiteY0" fmla="*/ 265856 h 380985"/>
                    <a:gd name="connsiteX1" fmla="*/ 1078568 w 2087103"/>
                    <a:gd name="connsiteY1" fmla="*/ 845 h 380985"/>
                    <a:gd name="connsiteX2" fmla="*/ 2077360 w 2087103"/>
                    <a:gd name="connsiteY2" fmla="*/ 299607 h 380985"/>
                    <a:gd name="connsiteX3" fmla="*/ 2029858 w 2087103"/>
                    <a:gd name="connsiteY3" fmla="*/ 378361 h 380985"/>
                    <a:gd name="connsiteX4" fmla="*/ 1084819 w 2087103"/>
                    <a:gd name="connsiteY4" fmla="*/ 99599 h 380985"/>
                    <a:gd name="connsiteX5" fmla="*/ 48525 w 2087103"/>
                    <a:gd name="connsiteY5" fmla="*/ 362110 h 380985"/>
                    <a:gd name="connsiteX6" fmla="*/ 21024 w 2087103"/>
                    <a:gd name="connsiteY6" fmla="*/ 265856 h 38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7103" h="380985">
                      <a:moveTo>
                        <a:pt x="21024" y="265856"/>
                      </a:moveTo>
                      <a:cubicBezTo>
                        <a:pt x="21024" y="265856"/>
                        <a:pt x="696052" y="20846"/>
                        <a:pt x="1078568" y="845"/>
                      </a:cubicBezTo>
                      <a:cubicBezTo>
                        <a:pt x="1394832" y="-15406"/>
                        <a:pt x="1888602" y="207103"/>
                        <a:pt x="2077360" y="299607"/>
                      </a:cubicBezTo>
                      <a:cubicBezTo>
                        <a:pt x="2098611" y="309608"/>
                        <a:pt x="2086111" y="397111"/>
                        <a:pt x="2029858" y="378361"/>
                      </a:cubicBezTo>
                      <a:cubicBezTo>
                        <a:pt x="1961105" y="355860"/>
                        <a:pt x="1413582" y="88348"/>
                        <a:pt x="1084819" y="99599"/>
                      </a:cubicBezTo>
                      <a:cubicBezTo>
                        <a:pt x="839808" y="108349"/>
                        <a:pt x="48525" y="362110"/>
                        <a:pt x="48525" y="362110"/>
                      </a:cubicBezTo>
                      <a:cubicBezTo>
                        <a:pt x="48525" y="362110"/>
                        <a:pt x="-38979" y="338359"/>
                        <a:pt x="21024" y="265856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41" name="íş1iḓè"/>
                <p:cNvSpPr/>
                <p:nvPr/>
              </p:nvSpPr>
              <p:spPr>
                <a:xfrm>
                  <a:off x="8107103" y="2410396"/>
                  <a:ext cx="2094789" cy="389666"/>
                </a:xfrm>
                <a:custGeom>
                  <a:avLst/>
                  <a:gdLst>
                    <a:gd name="connsiteX0" fmla="*/ 2047989 w 2094789"/>
                    <a:gd name="connsiteY0" fmla="*/ 389667 h 389666"/>
                    <a:gd name="connsiteX1" fmla="*/ 2031738 w 2094789"/>
                    <a:gd name="connsiteY1" fmla="*/ 387167 h 389666"/>
                    <a:gd name="connsiteX2" fmla="*/ 1954235 w 2094789"/>
                    <a:gd name="connsiteY2" fmla="*/ 354665 h 389666"/>
                    <a:gd name="connsiteX3" fmla="*/ 1087949 w 2094789"/>
                    <a:gd name="connsiteY3" fmla="*/ 108405 h 389666"/>
                    <a:gd name="connsiteX4" fmla="*/ 52905 w 2094789"/>
                    <a:gd name="connsiteY4" fmla="*/ 370916 h 389666"/>
                    <a:gd name="connsiteX5" fmla="*/ 51655 w 2094789"/>
                    <a:gd name="connsiteY5" fmla="*/ 370916 h 389666"/>
                    <a:gd name="connsiteX6" fmla="*/ 50405 w 2094789"/>
                    <a:gd name="connsiteY6" fmla="*/ 370916 h 389666"/>
                    <a:gd name="connsiteX7" fmla="*/ 1653 w 2094789"/>
                    <a:gd name="connsiteY7" fmla="*/ 329664 h 389666"/>
                    <a:gd name="connsiteX8" fmla="*/ 21654 w 2094789"/>
                    <a:gd name="connsiteY8" fmla="*/ 268412 h 389666"/>
                    <a:gd name="connsiteX9" fmla="*/ 21654 w 2094789"/>
                    <a:gd name="connsiteY9" fmla="*/ 267162 h 389666"/>
                    <a:gd name="connsiteX10" fmla="*/ 22904 w 2094789"/>
                    <a:gd name="connsiteY10" fmla="*/ 267162 h 389666"/>
                    <a:gd name="connsiteX11" fmla="*/ 1081699 w 2094789"/>
                    <a:gd name="connsiteY11" fmla="*/ 900 h 389666"/>
                    <a:gd name="connsiteX12" fmla="*/ 2082991 w 2094789"/>
                    <a:gd name="connsiteY12" fmla="*/ 300913 h 389666"/>
                    <a:gd name="connsiteX13" fmla="*/ 2089241 w 2094789"/>
                    <a:gd name="connsiteY13" fmla="*/ 358415 h 389666"/>
                    <a:gd name="connsiteX14" fmla="*/ 2047989 w 2094789"/>
                    <a:gd name="connsiteY14" fmla="*/ 389667 h 389666"/>
                    <a:gd name="connsiteX15" fmla="*/ 1109200 w 2094789"/>
                    <a:gd name="connsiteY15" fmla="*/ 102155 h 389666"/>
                    <a:gd name="connsiteX16" fmla="*/ 1956735 w 2094789"/>
                    <a:gd name="connsiteY16" fmla="*/ 349665 h 389666"/>
                    <a:gd name="connsiteX17" fmla="*/ 2034238 w 2094789"/>
                    <a:gd name="connsiteY17" fmla="*/ 382166 h 389666"/>
                    <a:gd name="connsiteX18" fmla="*/ 2081741 w 2094789"/>
                    <a:gd name="connsiteY18" fmla="*/ 358415 h 389666"/>
                    <a:gd name="connsiteX19" fmla="*/ 2079240 w 2094789"/>
                    <a:gd name="connsiteY19" fmla="*/ 309663 h 389666"/>
                    <a:gd name="connsiteX20" fmla="*/ 1081699 w 2094789"/>
                    <a:gd name="connsiteY20" fmla="*/ 10901 h 389666"/>
                    <a:gd name="connsiteX21" fmla="*/ 25404 w 2094789"/>
                    <a:gd name="connsiteY21" fmla="*/ 275912 h 389666"/>
                    <a:gd name="connsiteX22" fmla="*/ 7903 w 2094789"/>
                    <a:gd name="connsiteY22" fmla="*/ 329664 h 389666"/>
                    <a:gd name="connsiteX23" fmla="*/ 50405 w 2094789"/>
                    <a:gd name="connsiteY23" fmla="*/ 365916 h 389666"/>
                    <a:gd name="connsiteX24" fmla="*/ 1086699 w 2094789"/>
                    <a:gd name="connsiteY24" fmla="*/ 103405 h 389666"/>
                    <a:gd name="connsiteX25" fmla="*/ 1109200 w 2094789"/>
                    <a:gd name="connsiteY25" fmla="*/ 102155 h 3896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094789" h="389666">
                      <a:moveTo>
                        <a:pt x="2047989" y="389667"/>
                      </a:moveTo>
                      <a:cubicBezTo>
                        <a:pt x="2042989" y="389667"/>
                        <a:pt x="2037989" y="388417"/>
                        <a:pt x="2031738" y="387167"/>
                      </a:cubicBezTo>
                      <a:cubicBezTo>
                        <a:pt x="2019238" y="383417"/>
                        <a:pt x="1991737" y="370916"/>
                        <a:pt x="1954235" y="354665"/>
                      </a:cubicBezTo>
                      <a:cubicBezTo>
                        <a:pt x="1775478" y="278412"/>
                        <a:pt x="1357960" y="98405"/>
                        <a:pt x="1087949" y="108405"/>
                      </a:cubicBezTo>
                      <a:cubicBezTo>
                        <a:pt x="846689" y="117155"/>
                        <a:pt x="60406" y="368416"/>
                        <a:pt x="52905" y="370916"/>
                      </a:cubicBezTo>
                      <a:lnTo>
                        <a:pt x="51655" y="370916"/>
                      </a:lnTo>
                      <a:lnTo>
                        <a:pt x="50405" y="370916"/>
                      </a:lnTo>
                      <a:cubicBezTo>
                        <a:pt x="49155" y="370916"/>
                        <a:pt x="10404" y="359665"/>
                        <a:pt x="1653" y="329664"/>
                      </a:cubicBezTo>
                      <a:cubicBezTo>
                        <a:pt x="-3347" y="312164"/>
                        <a:pt x="2903" y="290913"/>
                        <a:pt x="21654" y="268412"/>
                      </a:cubicBezTo>
                      <a:lnTo>
                        <a:pt x="21654" y="267162"/>
                      </a:lnTo>
                      <a:lnTo>
                        <a:pt x="22904" y="267162"/>
                      </a:lnTo>
                      <a:cubicBezTo>
                        <a:pt x="29154" y="264662"/>
                        <a:pt x="702933" y="20901"/>
                        <a:pt x="1081699" y="900"/>
                      </a:cubicBezTo>
                      <a:cubicBezTo>
                        <a:pt x="1411712" y="-16600"/>
                        <a:pt x="1930484" y="225910"/>
                        <a:pt x="2082991" y="300913"/>
                      </a:cubicBezTo>
                      <a:cubicBezTo>
                        <a:pt x="2096741" y="308413"/>
                        <a:pt x="2097991" y="337165"/>
                        <a:pt x="2089241" y="358415"/>
                      </a:cubicBezTo>
                      <a:cubicBezTo>
                        <a:pt x="2080490" y="379666"/>
                        <a:pt x="2065490" y="389667"/>
                        <a:pt x="2047989" y="389667"/>
                      </a:cubicBezTo>
                      <a:close/>
                      <a:moveTo>
                        <a:pt x="1109200" y="102155"/>
                      </a:moveTo>
                      <a:cubicBezTo>
                        <a:pt x="1381711" y="102155"/>
                        <a:pt x="1782978" y="274662"/>
                        <a:pt x="1956735" y="349665"/>
                      </a:cubicBezTo>
                      <a:cubicBezTo>
                        <a:pt x="1994237" y="365916"/>
                        <a:pt x="2021738" y="377166"/>
                        <a:pt x="2034238" y="382166"/>
                      </a:cubicBezTo>
                      <a:cubicBezTo>
                        <a:pt x="2064240" y="392167"/>
                        <a:pt x="2077990" y="368416"/>
                        <a:pt x="2081741" y="358415"/>
                      </a:cubicBezTo>
                      <a:cubicBezTo>
                        <a:pt x="2090491" y="337165"/>
                        <a:pt x="2087991" y="313414"/>
                        <a:pt x="2079240" y="309663"/>
                      </a:cubicBezTo>
                      <a:cubicBezTo>
                        <a:pt x="1927984" y="234660"/>
                        <a:pt x="1409212" y="-6600"/>
                        <a:pt x="1081699" y="10901"/>
                      </a:cubicBezTo>
                      <a:cubicBezTo>
                        <a:pt x="710433" y="30902"/>
                        <a:pt x="54155" y="265912"/>
                        <a:pt x="25404" y="275912"/>
                      </a:cubicBezTo>
                      <a:cubicBezTo>
                        <a:pt x="9154" y="295913"/>
                        <a:pt x="2903" y="314664"/>
                        <a:pt x="7903" y="329664"/>
                      </a:cubicBezTo>
                      <a:cubicBezTo>
                        <a:pt x="15404" y="353415"/>
                        <a:pt x="45405" y="363416"/>
                        <a:pt x="50405" y="365916"/>
                      </a:cubicBezTo>
                      <a:cubicBezTo>
                        <a:pt x="82907" y="355915"/>
                        <a:pt x="847939" y="112155"/>
                        <a:pt x="1086699" y="103405"/>
                      </a:cubicBezTo>
                      <a:cubicBezTo>
                        <a:pt x="1094199" y="102155"/>
                        <a:pt x="1101699" y="102155"/>
                        <a:pt x="1109200" y="102155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16" name="ïš1îḑé"/>
              <p:cNvGrpSpPr/>
              <p:nvPr/>
            </p:nvGrpSpPr>
            <p:grpSpPr>
              <a:xfrm>
                <a:off x="7907498" y="2644798"/>
                <a:ext cx="57502" cy="171257"/>
                <a:chOff x="7907498" y="2890067"/>
                <a:chExt cx="57502" cy="171257"/>
              </a:xfrm>
              <a:solidFill>
                <a:srgbClr val="C9CACA"/>
              </a:solidFill>
            </p:grpSpPr>
            <p:sp>
              <p:nvSpPr>
                <p:cNvPr id="38" name="ïşļîḍê"/>
                <p:cNvSpPr/>
                <p:nvPr/>
              </p:nvSpPr>
              <p:spPr>
                <a:xfrm>
                  <a:off x="7911248" y="2893817"/>
                  <a:ext cx="50002" cy="163756"/>
                </a:xfrm>
                <a:custGeom>
                  <a:avLst/>
                  <a:gdLst>
                    <a:gd name="connsiteX0" fmla="*/ 25001 w 50002"/>
                    <a:gd name="connsiteY0" fmla="*/ 163757 h 163756"/>
                    <a:gd name="connsiteX1" fmla="*/ 25001 w 50002"/>
                    <a:gd name="connsiteY1" fmla="*/ 163757 h 163756"/>
                    <a:gd name="connsiteX2" fmla="*/ 0 w 50002"/>
                    <a:gd name="connsiteY2" fmla="*/ 138756 h 163756"/>
                    <a:gd name="connsiteX3" fmla="*/ 0 w 50002"/>
                    <a:gd name="connsiteY3" fmla="*/ 25001 h 163756"/>
                    <a:gd name="connsiteX4" fmla="*/ 25001 w 50002"/>
                    <a:gd name="connsiteY4" fmla="*/ 0 h 163756"/>
                    <a:gd name="connsiteX5" fmla="*/ 25001 w 50002"/>
                    <a:gd name="connsiteY5" fmla="*/ 0 h 163756"/>
                    <a:gd name="connsiteX6" fmla="*/ 50002 w 50002"/>
                    <a:gd name="connsiteY6" fmla="*/ 25001 h 163756"/>
                    <a:gd name="connsiteX7" fmla="*/ 50002 w 50002"/>
                    <a:gd name="connsiteY7" fmla="*/ 138756 h 163756"/>
                    <a:gd name="connsiteX8" fmla="*/ 25001 w 50002"/>
                    <a:gd name="connsiteY8" fmla="*/ 163757 h 16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002" h="163756">
                      <a:moveTo>
                        <a:pt x="25001" y="163757"/>
                      </a:moveTo>
                      <a:lnTo>
                        <a:pt x="25001" y="163757"/>
                      </a:lnTo>
                      <a:cubicBezTo>
                        <a:pt x="11250" y="163757"/>
                        <a:pt x="0" y="152506"/>
                        <a:pt x="0" y="138756"/>
                      </a:cubicBezTo>
                      <a:lnTo>
                        <a:pt x="0" y="25001"/>
                      </a:lnTo>
                      <a:cubicBezTo>
                        <a:pt x="0" y="11250"/>
                        <a:pt x="11250" y="0"/>
                        <a:pt x="25001" y="0"/>
                      </a:cubicBezTo>
                      <a:lnTo>
                        <a:pt x="25001" y="0"/>
                      </a:lnTo>
                      <a:cubicBezTo>
                        <a:pt x="38752" y="0"/>
                        <a:pt x="50002" y="11250"/>
                        <a:pt x="50002" y="25001"/>
                      </a:cubicBezTo>
                      <a:lnTo>
                        <a:pt x="50002" y="138756"/>
                      </a:lnTo>
                      <a:cubicBezTo>
                        <a:pt x="50002" y="152506"/>
                        <a:pt x="38752" y="163757"/>
                        <a:pt x="25001" y="163757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9" name="ïśḷídé"/>
                <p:cNvSpPr/>
                <p:nvPr/>
              </p:nvSpPr>
              <p:spPr>
                <a:xfrm>
                  <a:off x="7907498" y="2890067"/>
                  <a:ext cx="57502" cy="171257"/>
                </a:xfrm>
                <a:custGeom>
                  <a:avLst/>
                  <a:gdLst>
                    <a:gd name="connsiteX0" fmla="*/ 28751 w 57502"/>
                    <a:gd name="connsiteY0" fmla="*/ 171257 h 171257"/>
                    <a:gd name="connsiteX1" fmla="*/ 0 w 57502"/>
                    <a:gd name="connsiteY1" fmla="*/ 142506 h 171257"/>
                    <a:gd name="connsiteX2" fmla="*/ 0 w 57502"/>
                    <a:gd name="connsiteY2" fmla="*/ 28751 h 171257"/>
                    <a:gd name="connsiteX3" fmla="*/ 28751 w 57502"/>
                    <a:gd name="connsiteY3" fmla="*/ 0 h 171257"/>
                    <a:gd name="connsiteX4" fmla="*/ 57502 w 57502"/>
                    <a:gd name="connsiteY4" fmla="*/ 28751 h 171257"/>
                    <a:gd name="connsiteX5" fmla="*/ 57502 w 57502"/>
                    <a:gd name="connsiteY5" fmla="*/ 142506 h 171257"/>
                    <a:gd name="connsiteX6" fmla="*/ 28751 w 57502"/>
                    <a:gd name="connsiteY6" fmla="*/ 171257 h 171257"/>
                    <a:gd name="connsiteX7" fmla="*/ 28751 w 57502"/>
                    <a:gd name="connsiteY7" fmla="*/ 7500 h 171257"/>
                    <a:gd name="connsiteX8" fmla="*/ 7500 w 57502"/>
                    <a:gd name="connsiteY8" fmla="*/ 28751 h 171257"/>
                    <a:gd name="connsiteX9" fmla="*/ 7500 w 57502"/>
                    <a:gd name="connsiteY9" fmla="*/ 142506 h 171257"/>
                    <a:gd name="connsiteX10" fmla="*/ 28751 w 57502"/>
                    <a:gd name="connsiteY10" fmla="*/ 163757 h 171257"/>
                    <a:gd name="connsiteX11" fmla="*/ 50002 w 57502"/>
                    <a:gd name="connsiteY11" fmla="*/ 142506 h 171257"/>
                    <a:gd name="connsiteX12" fmla="*/ 50002 w 57502"/>
                    <a:gd name="connsiteY12" fmla="*/ 28751 h 171257"/>
                    <a:gd name="connsiteX13" fmla="*/ 28751 w 57502"/>
                    <a:gd name="connsiteY13" fmla="*/ 7500 h 171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7502" h="171257">
                      <a:moveTo>
                        <a:pt x="28751" y="171257"/>
                      </a:moveTo>
                      <a:cubicBezTo>
                        <a:pt x="12501" y="171257"/>
                        <a:pt x="0" y="158757"/>
                        <a:pt x="0" y="142506"/>
                      </a:cubicBezTo>
                      <a:lnTo>
                        <a:pt x="0" y="28751"/>
                      </a:lnTo>
                      <a:cubicBezTo>
                        <a:pt x="0" y="12501"/>
                        <a:pt x="12501" y="0"/>
                        <a:pt x="28751" y="0"/>
                      </a:cubicBezTo>
                      <a:cubicBezTo>
                        <a:pt x="45002" y="0"/>
                        <a:pt x="57502" y="12501"/>
                        <a:pt x="57502" y="28751"/>
                      </a:cubicBezTo>
                      <a:lnTo>
                        <a:pt x="57502" y="142506"/>
                      </a:lnTo>
                      <a:cubicBezTo>
                        <a:pt x="57502" y="158757"/>
                        <a:pt x="45002" y="171257"/>
                        <a:pt x="28751" y="171257"/>
                      </a:cubicBezTo>
                      <a:close/>
                      <a:moveTo>
                        <a:pt x="28751" y="7500"/>
                      </a:moveTo>
                      <a:cubicBezTo>
                        <a:pt x="17501" y="7500"/>
                        <a:pt x="7500" y="17501"/>
                        <a:pt x="7500" y="28751"/>
                      </a:cubicBezTo>
                      <a:lnTo>
                        <a:pt x="7500" y="142506"/>
                      </a:lnTo>
                      <a:cubicBezTo>
                        <a:pt x="7500" y="153756"/>
                        <a:pt x="17501" y="163757"/>
                        <a:pt x="28751" y="163757"/>
                      </a:cubicBezTo>
                      <a:cubicBezTo>
                        <a:pt x="40002" y="163757"/>
                        <a:pt x="50002" y="153756"/>
                        <a:pt x="50002" y="142506"/>
                      </a:cubicBezTo>
                      <a:lnTo>
                        <a:pt x="50002" y="28751"/>
                      </a:lnTo>
                      <a:cubicBezTo>
                        <a:pt x="50002" y="16251"/>
                        <a:pt x="41252" y="7500"/>
                        <a:pt x="28751" y="7500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17" name="í$ḷiďé"/>
              <p:cNvGrpSpPr/>
              <p:nvPr/>
            </p:nvGrpSpPr>
            <p:grpSpPr>
              <a:xfrm>
                <a:off x="6744073" y="2672160"/>
                <a:ext cx="1195926" cy="1672709"/>
                <a:chOff x="6744073" y="2917429"/>
                <a:chExt cx="1195926" cy="1672709"/>
              </a:xfrm>
              <a:solidFill>
                <a:schemeClr val="accent1"/>
              </a:solidFill>
            </p:grpSpPr>
            <p:sp>
              <p:nvSpPr>
                <p:cNvPr id="36" name="ïşḷiḑè"/>
                <p:cNvSpPr/>
                <p:nvPr/>
              </p:nvSpPr>
              <p:spPr>
                <a:xfrm>
                  <a:off x="6748741" y="2922372"/>
                  <a:ext cx="1187508" cy="1663184"/>
                </a:xfrm>
                <a:custGeom>
                  <a:avLst/>
                  <a:gdLst>
                    <a:gd name="connsiteX0" fmla="*/ 1162508 w 1187508"/>
                    <a:gd name="connsiteY0" fmla="*/ 7697 h 1663184"/>
                    <a:gd name="connsiteX1" fmla="*/ 106213 w 1187508"/>
                    <a:gd name="connsiteY1" fmla="*/ 258957 h 1663184"/>
                    <a:gd name="connsiteX2" fmla="*/ 268720 w 1187508"/>
                    <a:gd name="connsiteY2" fmla="*/ 1595263 h 1663184"/>
                    <a:gd name="connsiteX3" fmla="*/ 1187509 w 1187508"/>
                    <a:gd name="connsiteY3" fmla="*/ 1392755 h 1663184"/>
                    <a:gd name="connsiteX4" fmla="*/ 1187509 w 1187508"/>
                    <a:gd name="connsiteY4" fmla="*/ 1305251 h 1663184"/>
                    <a:gd name="connsiteX5" fmla="*/ 302472 w 1187508"/>
                    <a:gd name="connsiteY5" fmla="*/ 1527761 h 1663184"/>
                    <a:gd name="connsiteX6" fmla="*/ 157465 w 1187508"/>
                    <a:gd name="connsiteY6" fmla="*/ 330210 h 1663184"/>
                    <a:gd name="connsiteX7" fmla="*/ 1162508 w 1187508"/>
                    <a:gd name="connsiteY7" fmla="*/ 93950 h 1663184"/>
                    <a:gd name="connsiteX8" fmla="*/ 1162508 w 1187508"/>
                    <a:gd name="connsiteY8" fmla="*/ 7697 h 166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7508" h="1663184">
                      <a:moveTo>
                        <a:pt x="1162508" y="7697"/>
                      </a:moveTo>
                      <a:cubicBezTo>
                        <a:pt x="1162508" y="7697"/>
                        <a:pt x="364974" y="-68556"/>
                        <a:pt x="106213" y="258957"/>
                      </a:cubicBezTo>
                      <a:cubicBezTo>
                        <a:pt x="-121296" y="547720"/>
                        <a:pt x="56211" y="1451507"/>
                        <a:pt x="268720" y="1595263"/>
                      </a:cubicBezTo>
                      <a:cubicBezTo>
                        <a:pt x="607484" y="1825273"/>
                        <a:pt x="1162508" y="1397755"/>
                        <a:pt x="1187509" y="1392755"/>
                      </a:cubicBezTo>
                      <a:lnTo>
                        <a:pt x="1187509" y="1305251"/>
                      </a:lnTo>
                      <a:cubicBezTo>
                        <a:pt x="1187509" y="1305251"/>
                        <a:pt x="546232" y="1694018"/>
                        <a:pt x="302472" y="1527761"/>
                      </a:cubicBezTo>
                      <a:cubicBezTo>
                        <a:pt x="181216" y="1445257"/>
                        <a:pt x="-23792" y="583971"/>
                        <a:pt x="157465" y="330210"/>
                      </a:cubicBezTo>
                      <a:cubicBezTo>
                        <a:pt x="377475" y="22697"/>
                        <a:pt x="1162508" y="93950"/>
                        <a:pt x="1162508" y="93950"/>
                      </a:cubicBezTo>
                      <a:lnTo>
                        <a:pt x="1162508" y="7697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7" name="iṡlîḑê"/>
                <p:cNvSpPr/>
                <p:nvPr/>
              </p:nvSpPr>
              <p:spPr>
                <a:xfrm>
                  <a:off x="6744073" y="2917429"/>
                  <a:ext cx="1195926" cy="1672709"/>
                </a:xfrm>
                <a:custGeom>
                  <a:avLst/>
                  <a:gdLst>
                    <a:gd name="connsiteX0" fmla="*/ 510898 w 1195926"/>
                    <a:gd name="connsiteY0" fmla="*/ 1672709 h 1672709"/>
                    <a:gd name="connsiteX1" fmla="*/ 270888 w 1195926"/>
                    <a:gd name="connsiteY1" fmla="*/ 1603956 h 1672709"/>
                    <a:gd name="connsiteX2" fmla="*/ 23378 w 1195926"/>
                    <a:gd name="connsiteY2" fmla="*/ 988931 h 1672709"/>
                    <a:gd name="connsiteX3" fmla="*/ 107131 w 1195926"/>
                    <a:gd name="connsiteY3" fmla="*/ 260150 h 1672709"/>
                    <a:gd name="connsiteX4" fmla="*/ 735908 w 1195926"/>
                    <a:gd name="connsiteY4" fmla="*/ 10140 h 1672709"/>
                    <a:gd name="connsiteX5" fmla="*/ 1167176 w 1195926"/>
                    <a:gd name="connsiteY5" fmla="*/ 7640 h 1672709"/>
                    <a:gd name="connsiteX6" fmla="*/ 1170926 w 1195926"/>
                    <a:gd name="connsiteY6" fmla="*/ 7640 h 1672709"/>
                    <a:gd name="connsiteX7" fmla="*/ 1170926 w 1195926"/>
                    <a:gd name="connsiteY7" fmla="*/ 103894 h 1672709"/>
                    <a:gd name="connsiteX8" fmla="*/ 1165926 w 1195926"/>
                    <a:gd name="connsiteY8" fmla="*/ 103894 h 1672709"/>
                    <a:gd name="connsiteX9" fmla="*/ 164634 w 1195926"/>
                    <a:gd name="connsiteY9" fmla="*/ 337653 h 1672709"/>
                    <a:gd name="connsiteX10" fmla="*/ 127132 w 1195926"/>
                    <a:gd name="connsiteY10" fmla="*/ 1013932 h 1672709"/>
                    <a:gd name="connsiteX11" fmla="*/ 308390 w 1195926"/>
                    <a:gd name="connsiteY11" fmla="*/ 1528953 h 1672709"/>
                    <a:gd name="connsiteX12" fmla="*/ 1188427 w 1195926"/>
                    <a:gd name="connsiteY12" fmla="*/ 1306444 h 1672709"/>
                    <a:gd name="connsiteX13" fmla="*/ 1195927 w 1195926"/>
                    <a:gd name="connsiteY13" fmla="*/ 1302694 h 1672709"/>
                    <a:gd name="connsiteX14" fmla="*/ 1195927 w 1195926"/>
                    <a:gd name="connsiteY14" fmla="*/ 1401448 h 1672709"/>
                    <a:gd name="connsiteX15" fmla="*/ 1192177 w 1195926"/>
                    <a:gd name="connsiteY15" fmla="*/ 1402698 h 1672709"/>
                    <a:gd name="connsiteX16" fmla="*/ 1154675 w 1195926"/>
                    <a:gd name="connsiteY16" fmla="*/ 1425199 h 1672709"/>
                    <a:gd name="connsiteX17" fmla="*/ 772159 w 1195926"/>
                    <a:gd name="connsiteY17" fmla="*/ 1621457 h 1672709"/>
                    <a:gd name="connsiteX18" fmla="*/ 510898 w 1195926"/>
                    <a:gd name="connsiteY18" fmla="*/ 1672709 h 1672709"/>
                    <a:gd name="connsiteX19" fmla="*/ 972168 w 1195926"/>
                    <a:gd name="connsiteY19" fmla="*/ 8890 h 1672709"/>
                    <a:gd name="connsiteX20" fmla="*/ 114632 w 1195926"/>
                    <a:gd name="connsiteY20" fmla="*/ 265150 h 1672709"/>
                    <a:gd name="connsiteX21" fmla="*/ 32128 w 1195926"/>
                    <a:gd name="connsiteY21" fmla="*/ 986431 h 1672709"/>
                    <a:gd name="connsiteX22" fmla="*/ 275888 w 1195926"/>
                    <a:gd name="connsiteY22" fmla="*/ 1595206 h 1672709"/>
                    <a:gd name="connsiteX23" fmla="*/ 769659 w 1195926"/>
                    <a:gd name="connsiteY23" fmla="*/ 1612707 h 1672709"/>
                    <a:gd name="connsiteX24" fmla="*/ 1149675 w 1195926"/>
                    <a:gd name="connsiteY24" fmla="*/ 1416449 h 1672709"/>
                    <a:gd name="connsiteX25" fmla="*/ 1187177 w 1195926"/>
                    <a:gd name="connsiteY25" fmla="*/ 1393948 h 1672709"/>
                    <a:gd name="connsiteX26" fmla="*/ 1187177 w 1195926"/>
                    <a:gd name="connsiteY26" fmla="*/ 1317695 h 1672709"/>
                    <a:gd name="connsiteX27" fmla="*/ 842162 w 1195926"/>
                    <a:gd name="connsiteY27" fmla="*/ 1487702 h 1672709"/>
                    <a:gd name="connsiteX28" fmla="*/ 303390 w 1195926"/>
                    <a:gd name="connsiteY28" fmla="*/ 1535204 h 1672709"/>
                    <a:gd name="connsiteX29" fmla="*/ 118382 w 1195926"/>
                    <a:gd name="connsiteY29" fmla="*/ 1013932 h 1672709"/>
                    <a:gd name="connsiteX30" fmla="*/ 158383 w 1195926"/>
                    <a:gd name="connsiteY30" fmla="*/ 332653 h 1672709"/>
                    <a:gd name="connsiteX31" fmla="*/ 747158 w 1195926"/>
                    <a:gd name="connsiteY31" fmla="*/ 97643 h 1672709"/>
                    <a:gd name="connsiteX32" fmla="*/ 1163426 w 1195926"/>
                    <a:gd name="connsiteY32" fmla="*/ 95143 h 1672709"/>
                    <a:gd name="connsiteX33" fmla="*/ 1163426 w 1195926"/>
                    <a:gd name="connsiteY33" fmla="*/ 17640 h 1672709"/>
                    <a:gd name="connsiteX34" fmla="*/ 972168 w 1195926"/>
                    <a:gd name="connsiteY34" fmla="*/ 8890 h 1672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195926" h="1672709">
                      <a:moveTo>
                        <a:pt x="510898" y="1672709"/>
                      </a:moveTo>
                      <a:cubicBezTo>
                        <a:pt x="418394" y="1672709"/>
                        <a:pt x="338391" y="1650208"/>
                        <a:pt x="270888" y="1603956"/>
                      </a:cubicBezTo>
                      <a:cubicBezTo>
                        <a:pt x="168384" y="1533954"/>
                        <a:pt x="68380" y="1287693"/>
                        <a:pt x="23378" y="988931"/>
                      </a:cubicBezTo>
                      <a:cubicBezTo>
                        <a:pt x="-26624" y="662667"/>
                        <a:pt x="4627" y="390156"/>
                        <a:pt x="107131" y="260150"/>
                      </a:cubicBezTo>
                      <a:cubicBezTo>
                        <a:pt x="242137" y="90143"/>
                        <a:pt x="523399" y="30140"/>
                        <a:pt x="735908" y="10140"/>
                      </a:cubicBezTo>
                      <a:cubicBezTo>
                        <a:pt x="964667" y="-11111"/>
                        <a:pt x="1165926" y="7640"/>
                        <a:pt x="1167176" y="7640"/>
                      </a:cubicBezTo>
                      <a:lnTo>
                        <a:pt x="1170926" y="7640"/>
                      </a:lnTo>
                      <a:lnTo>
                        <a:pt x="1170926" y="103894"/>
                      </a:lnTo>
                      <a:lnTo>
                        <a:pt x="1165926" y="103894"/>
                      </a:lnTo>
                      <a:cubicBezTo>
                        <a:pt x="1158425" y="102643"/>
                        <a:pt x="380893" y="35141"/>
                        <a:pt x="164634" y="337653"/>
                      </a:cubicBezTo>
                      <a:cubicBezTo>
                        <a:pt x="85880" y="447658"/>
                        <a:pt x="72130" y="700169"/>
                        <a:pt x="127132" y="1013932"/>
                      </a:cubicBezTo>
                      <a:cubicBezTo>
                        <a:pt x="170884" y="1263942"/>
                        <a:pt x="250887" y="1490202"/>
                        <a:pt x="308390" y="1528953"/>
                      </a:cubicBezTo>
                      <a:cubicBezTo>
                        <a:pt x="547150" y="1691460"/>
                        <a:pt x="1182176" y="1310194"/>
                        <a:pt x="1188427" y="1306444"/>
                      </a:cubicBezTo>
                      <a:lnTo>
                        <a:pt x="1195927" y="1302694"/>
                      </a:lnTo>
                      <a:lnTo>
                        <a:pt x="1195927" y="1401448"/>
                      </a:lnTo>
                      <a:lnTo>
                        <a:pt x="1192177" y="1402698"/>
                      </a:lnTo>
                      <a:cubicBezTo>
                        <a:pt x="1189677" y="1403948"/>
                        <a:pt x="1173426" y="1413949"/>
                        <a:pt x="1154675" y="1425199"/>
                      </a:cubicBezTo>
                      <a:cubicBezTo>
                        <a:pt x="1084672" y="1470201"/>
                        <a:pt x="938416" y="1563955"/>
                        <a:pt x="772159" y="1621457"/>
                      </a:cubicBezTo>
                      <a:cubicBezTo>
                        <a:pt x="677155" y="1655209"/>
                        <a:pt x="589652" y="1672709"/>
                        <a:pt x="510898" y="1672709"/>
                      </a:cubicBezTo>
                      <a:close/>
                      <a:moveTo>
                        <a:pt x="972168" y="8890"/>
                      </a:moveTo>
                      <a:cubicBezTo>
                        <a:pt x="719657" y="8890"/>
                        <a:pt x="289639" y="43891"/>
                        <a:pt x="114632" y="265150"/>
                      </a:cubicBezTo>
                      <a:cubicBezTo>
                        <a:pt x="13377" y="393906"/>
                        <a:pt x="-17874" y="662667"/>
                        <a:pt x="32128" y="986431"/>
                      </a:cubicBezTo>
                      <a:cubicBezTo>
                        <a:pt x="77130" y="1277693"/>
                        <a:pt x="177134" y="1527703"/>
                        <a:pt x="275888" y="1595206"/>
                      </a:cubicBezTo>
                      <a:cubicBezTo>
                        <a:pt x="398394" y="1678960"/>
                        <a:pt x="564651" y="1683960"/>
                        <a:pt x="769659" y="1612707"/>
                      </a:cubicBezTo>
                      <a:cubicBezTo>
                        <a:pt x="935916" y="1553954"/>
                        <a:pt x="1080922" y="1461451"/>
                        <a:pt x="1149675" y="1416449"/>
                      </a:cubicBezTo>
                      <a:cubicBezTo>
                        <a:pt x="1170926" y="1402698"/>
                        <a:pt x="1182176" y="1396448"/>
                        <a:pt x="1187177" y="1393948"/>
                      </a:cubicBezTo>
                      <a:lnTo>
                        <a:pt x="1187177" y="1317695"/>
                      </a:lnTo>
                      <a:cubicBezTo>
                        <a:pt x="1154675" y="1336445"/>
                        <a:pt x="1009669" y="1420199"/>
                        <a:pt x="842162" y="1487702"/>
                      </a:cubicBezTo>
                      <a:cubicBezTo>
                        <a:pt x="587151" y="1590206"/>
                        <a:pt x="405894" y="1605207"/>
                        <a:pt x="303390" y="1535204"/>
                      </a:cubicBezTo>
                      <a:cubicBezTo>
                        <a:pt x="243387" y="1493952"/>
                        <a:pt x="163384" y="1270192"/>
                        <a:pt x="118382" y="1013932"/>
                      </a:cubicBezTo>
                      <a:cubicBezTo>
                        <a:pt x="93381" y="863925"/>
                        <a:pt x="43379" y="493910"/>
                        <a:pt x="158383" y="332653"/>
                      </a:cubicBezTo>
                      <a:cubicBezTo>
                        <a:pt x="273388" y="172646"/>
                        <a:pt x="542150" y="116394"/>
                        <a:pt x="747158" y="97643"/>
                      </a:cubicBezTo>
                      <a:cubicBezTo>
                        <a:pt x="949667" y="78893"/>
                        <a:pt x="1130924" y="92643"/>
                        <a:pt x="1163426" y="95143"/>
                      </a:cubicBezTo>
                      <a:lnTo>
                        <a:pt x="1163426" y="17640"/>
                      </a:lnTo>
                      <a:cubicBezTo>
                        <a:pt x="1144675" y="15140"/>
                        <a:pt x="1072172" y="8890"/>
                        <a:pt x="972168" y="8890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18" name="iṩlïdê"/>
              <p:cNvGrpSpPr/>
              <p:nvPr/>
            </p:nvGrpSpPr>
            <p:grpSpPr>
              <a:xfrm>
                <a:off x="7907498" y="3953603"/>
                <a:ext cx="57502" cy="171257"/>
                <a:chOff x="7907498" y="4198872"/>
                <a:chExt cx="57502" cy="171257"/>
              </a:xfrm>
              <a:solidFill>
                <a:srgbClr val="C9CACA"/>
              </a:solidFill>
            </p:grpSpPr>
            <p:sp>
              <p:nvSpPr>
                <p:cNvPr id="34" name="îṧḷîḍê"/>
                <p:cNvSpPr/>
                <p:nvPr/>
              </p:nvSpPr>
              <p:spPr>
                <a:xfrm>
                  <a:off x="7911248" y="4202622"/>
                  <a:ext cx="50002" cy="163756"/>
                </a:xfrm>
                <a:custGeom>
                  <a:avLst/>
                  <a:gdLst>
                    <a:gd name="connsiteX0" fmla="*/ 25001 w 50002"/>
                    <a:gd name="connsiteY0" fmla="*/ 163757 h 163756"/>
                    <a:gd name="connsiteX1" fmla="*/ 25001 w 50002"/>
                    <a:gd name="connsiteY1" fmla="*/ 163757 h 163756"/>
                    <a:gd name="connsiteX2" fmla="*/ 0 w 50002"/>
                    <a:gd name="connsiteY2" fmla="*/ 138756 h 163756"/>
                    <a:gd name="connsiteX3" fmla="*/ 0 w 50002"/>
                    <a:gd name="connsiteY3" fmla="*/ 25001 h 163756"/>
                    <a:gd name="connsiteX4" fmla="*/ 25001 w 50002"/>
                    <a:gd name="connsiteY4" fmla="*/ 0 h 163756"/>
                    <a:gd name="connsiteX5" fmla="*/ 25001 w 50002"/>
                    <a:gd name="connsiteY5" fmla="*/ 0 h 163756"/>
                    <a:gd name="connsiteX6" fmla="*/ 50002 w 50002"/>
                    <a:gd name="connsiteY6" fmla="*/ 25001 h 163756"/>
                    <a:gd name="connsiteX7" fmla="*/ 50002 w 50002"/>
                    <a:gd name="connsiteY7" fmla="*/ 138756 h 163756"/>
                    <a:gd name="connsiteX8" fmla="*/ 25001 w 50002"/>
                    <a:gd name="connsiteY8" fmla="*/ 163757 h 16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002" h="163756">
                      <a:moveTo>
                        <a:pt x="25001" y="163757"/>
                      </a:moveTo>
                      <a:lnTo>
                        <a:pt x="25001" y="163757"/>
                      </a:lnTo>
                      <a:cubicBezTo>
                        <a:pt x="11250" y="163757"/>
                        <a:pt x="0" y="152506"/>
                        <a:pt x="0" y="138756"/>
                      </a:cubicBezTo>
                      <a:lnTo>
                        <a:pt x="0" y="25001"/>
                      </a:lnTo>
                      <a:cubicBezTo>
                        <a:pt x="0" y="11251"/>
                        <a:pt x="11250" y="0"/>
                        <a:pt x="25001" y="0"/>
                      </a:cubicBezTo>
                      <a:lnTo>
                        <a:pt x="25001" y="0"/>
                      </a:lnTo>
                      <a:cubicBezTo>
                        <a:pt x="38752" y="0"/>
                        <a:pt x="50002" y="11251"/>
                        <a:pt x="50002" y="25001"/>
                      </a:cubicBezTo>
                      <a:lnTo>
                        <a:pt x="50002" y="138756"/>
                      </a:lnTo>
                      <a:cubicBezTo>
                        <a:pt x="50002" y="151256"/>
                        <a:pt x="38752" y="163757"/>
                        <a:pt x="25001" y="163757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5" name="ïŝľïḓè"/>
                <p:cNvSpPr/>
                <p:nvPr/>
              </p:nvSpPr>
              <p:spPr>
                <a:xfrm>
                  <a:off x="7907498" y="4198872"/>
                  <a:ext cx="57502" cy="171257"/>
                </a:xfrm>
                <a:custGeom>
                  <a:avLst/>
                  <a:gdLst>
                    <a:gd name="connsiteX0" fmla="*/ 28751 w 57502"/>
                    <a:gd name="connsiteY0" fmla="*/ 171257 h 171257"/>
                    <a:gd name="connsiteX1" fmla="*/ 0 w 57502"/>
                    <a:gd name="connsiteY1" fmla="*/ 142506 h 171257"/>
                    <a:gd name="connsiteX2" fmla="*/ 0 w 57502"/>
                    <a:gd name="connsiteY2" fmla="*/ 28751 h 171257"/>
                    <a:gd name="connsiteX3" fmla="*/ 28751 w 57502"/>
                    <a:gd name="connsiteY3" fmla="*/ 0 h 171257"/>
                    <a:gd name="connsiteX4" fmla="*/ 57502 w 57502"/>
                    <a:gd name="connsiteY4" fmla="*/ 28751 h 171257"/>
                    <a:gd name="connsiteX5" fmla="*/ 57502 w 57502"/>
                    <a:gd name="connsiteY5" fmla="*/ 142506 h 171257"/>
                    <a:gd name="connsiteX6" fmla="*/ 28751 w 57502"/>
                    <a:gd name="connsiteY6" fmla="*/ 171257 h 171257"/>
                    <a:gd name="connsiteX7" fmla="*/ 28751 w 57502"/>
                    <a:gd name="connsiteY7" fmla="*/ 6250 h 171257"/>
                    <a:gd name="connsiteX8" fmla="*/ 7500 w 57502"/>
                    <a:gd name="connsiteY8" fmla="*/ 27501 h 171257"/>
                    <a:gd name="connsiteX9" fmla="*/ 7500 w 57502"/>
                    <a:gd name="connsiteY9" fmla="*/ 141256 h 171257"/>
                    <a:gd name="connsiteX10" fmla="*/ 28751 w 57502"/>
                    <a:gd name="connsiteY10" fmla="*/ 162507 h 171257"/>
                    <a:gd name="connsiteX11" fmla="*/ 50002 w 57502"/>
                    <a:gd name="connsiteY11" fmla="*/ 141256 h 171257"/>
                    <a:gd name="connsiteX12" fmla="*/ 50002 w 57502"/>
                    <a:gd name="connsiteY12" fmla="*/ 27501 h 171257"/>
                    <a:gd name="connsiteX13" fmla="*/ 28751 w 57502"/>
                    <a:gd name="connsiteY13" fmla="*/ 6250 h 171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7502" h="171257">
                      <a:moveTo>
                        <a:pt x="28751" y="171257"/>
                      </a:moveTo>
                      <a:cubicBezTo>
                        <a:pt x="12501" y="171257"/>
                        <a:pt x="0" y="158757"/>
                        <a:pt x="0" y="142506"/>
                      </a:cubicBezTo>
                      <a:lnTo>
                        <a:pt x="0" y="28751"/>
                      </a:lnTo>
                      <a:cubicBezTo>
                        <a:pt x="0" y="12501"/>
                        <a:pt x="12501" y="0"/>
                        <a:pt x="28751" y="0"/>
                      </a:cubicBezTo>
                      <a:cubicBezTo>
                        <a:pt x="45002" y="0"/>
                        <a:pt x="57502" y="12501"/>
                        <a:pt x="57502" y="28751"/>
                      </a:cubicBezTo>
                      <a:lnTo>
                        <a:pt x="57502" y="142506"/>
                      </a:lnTo>
                      <a:cubicBezTo>
                        <a:pt x="57502" y="157507"/>
                        <a:pt x="45002" y="171257"/>
                        <a:pt x="28751" y="171257"/>
                      </a:cubicBezTo>
                      <a:close/>
                      <a:moveTo>
                        <a:pt x="28751" y="6250"/>
                      </a:moveTo>
                      <a:cubicBezTo>
                        <a:pt x="17501" y="6250"/>
                        <a:pt x="7500" y="16251"/>
                        <a:pt x="7500" y="27501"/>
                      </a:cubicBezTo>
                      <a:lnTo>
                        <a:pt x="7500" y="141256"/>
                      </a:lnTo>
                      <a:cubicBezTo>
                        <a:pt x="7500" y="152507"/>
                        <a:pt x="17501" y="162507"/>
                        <a:pt x="28751" y="162507"/>
                      </a:cubicBezTo>
                      <a:cubicBezTo>
                        <a:pt x="40002" y="162507"/>
                        <a:pt x="50002" y="152507"/>
                        <a:pt x="50002" y="141256"/>
                      </a:cubicBezTo>
                      <a:lnTo>
                        <a:pt x="50002" y="27501"/>
                      </a:lnTo>
                      <a:cubicBezTo>
                        <a:pt x="50002" y="16251"/>
                        <a:pt x="41252" y="6250"/>
                        <a:pt x="28751" y="6250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19" name="îşḷïḋê"/>
              <p:cNvGrpSpPr/>
              <p:nvPr/>
            </p:nvGrpSpPr>
            <p:grpSpPr>
              <a:xfrm>
                <a:off x="10296348" y="2637297"/>
                <a:ext cx="57502" cy="171257"/>
                <a:chOff x="10296348" y="2882566"/>
                <a:chExt cx="57502" cy="171257"/>
              </a:xfrm>
              <a:solidFill>
                <a:srgbClr val="C9CACA"/>
              </a:solidFill>
            </p:grpSpPr>
            <p:sp>
              <p:nvSpPr>
                <p:cNvPr id="32" name="iśḻïďê"/>
                <p:cNvSpPr/>
                <p:nvPr/>
              </p:nvSpPr>
              <p:spPr>
                <a:xfrm>
                  <a:off x="10300098" y="2886317"/>
                  <a:ext cx="50002" cy="163756"/>
                </a:xfrm>
                <a:custGeom>
                  <a:avLst/>
                  <a:gdLst>
                    <a:gd name="connsiteX0" fmla="*/ 25001 w 50002"/>
                    <a:gd name="connsiteY0" fmla="*/ 163757 h 163756"/>
                    <a:gd name="connsiteX1" fmla="*/ 25001 w 50002"/>
                    <a:gd name="connsiteY1" fmla="*/ 163757 h 163756"/>
                    <a:gd name="connsiteX2" fmla="*/ 50002 w 50002"/>
                    <a:gd name="connsiteY2" fmla="*/ 138756 h 163756"/>
                    <a:gd name="connsiteX3" fmla="*/ 50002 w 50002"/>
                    <a:gd name="connsiteY3" fmla="*/ 25001 h 163756"/>
                    <a:gd name="connsiteX4" fmla="*/ 25001 w 50002"/>
                    <a:gd name="connsiteY4" fmla="*/ 0 h 163756"/>
                    <a:gd name="connsiteX5" fmla="*/ 25001 w 50002"/>
                    <a:gd name="connsiteY5" fmla="*/ 0 h 163756"/>
                    <a:gd name="connsiteX6" fmla="*/ 0 w 50002"/>
                    <a:gd name="connsiteY6" fmla="*/ 25001 h 163756"/>
                    <a:gd name="connsiteX7" fmla="*/ 0 w 50002"/>
                    <a:gd name="connsiteY7" fmla="*/ 138756 h 163756"/>
                    <a:gd name="connsiteX8" fmla="*/ 25001 w 50002"/>
                    <a:gd name="connsiteY8" fmla="*/ 163757 h 16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002" h="163756">
                      <a:moveTo>
                        <a:pt x="25001" y="163757"/>
                      </a:moveTo>
                      <a:lnTo>
                        <a:pt x="25001" y="163757"/>
                      </a:lnTo>
                      <a:cubicBezTo>
                        <a:pt x="38752" y="163757"/>
                        <a:pt x="50002" y="152506"/>
                        <a:pt x="50002" y="138756"/>
                      </a:cubicBezTo>
                      <a:lnTo>
                        <a:pt x="50002" y="25001"/>
                      </a:lnTo>
                      <a:cubicBezTo>
                        <a:pt x="50002" y="11250"/>
                        <a:pt x="38752" y="0"/>
                        <a:pt x="25001" y="0"/>
                      </a:cubicBezTo>
                      <a:lnTo>
                        <a:pt x="25001" y="0"/>
                      </a:lnTo>
                      <a:cubicBezTo>
                        <a:pt x="11250" y="0"/>
                        <a:pt x="0" y="11250"/>
                        <a:pt x="0" y="25001"/>
                      </a:cubicBezTo>
                      <a:lnTo>
                        <a:pt x="0" y="138756"/>
                      </a:lnTo>
                      <a:cubicBezTo>
                        <a:pt x="0" y="152506"/>
                        <a:pt x="11250" y="163757"/>
                        <a:pt x="25001" y="163757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3" name="iSľíḋê"/>
                <p:cNvSpPr/>
                <p:nvPr/>
              </p:nvSpPr>
              <p:spPr>
                <a:xfrm>
                  <a:off x="10296348" y="2882566"/>
                  <a:ext cx="57502" cy="171257"/>
                </a:xfrm>
                <a:custGeom>
                  <a:avLst/>
                  <a:gdLst>
                    <a:gd name="connsiteX0" fmla="*/ 28751 w 57502"/>
                    <a:gd name="connsiteY0" fmla="*/ 171257 h 171257"/>
                    <a:gd name="connsiteX1" fmla="*/ 0 w 57502"/>
                    <a:gd name="connsiteY1" fmla="*/ 142506 h 171257"/>
                    <a:gd name="connsiteX2" fmla="*/ 0 w 57502"/>
                    <a:gd name="connsiteY2" fmla="*/ 28751 h 171257"/>
                    <a:gd name="connsiteX3" fmla="*/ 28751 w 57502"/>
                    <a:gd name="connsiteY3" fmla="*/ 0 h 171257"/>
                    <a:gd name="connsiteX4" fmla="*/ 57502 w 57502"/>
                    <a:gd name="connsiteY4" fmla="*/ 28751 h 171257"/>
                    <a:gd name="connsiteX5" fmla="*/ 57502 w 57502"/>
                    <a:gd name="connsiteY5" fmla="*/ 142506 h 171257"/>
                    <a:gd name="connsiteX6" fmla="*/ 28751 w 57502"/>
                    <a:gd name="connsiteY6" fmla="*/ 171257 h 171257"/>
                    <a:gd name="connsiteX7" fmla="*/ 28751 w 57502"/>
                    <a:gd name="connsiteY7" fmla="*/ 6250 h 171257"/>
                    <a:gd name="connsiteX8" fmla="*/ 7500 w 57502"/>
                    <a:gd name="connsiteY8" fmla="*/ 27501 h 171257"/>
                    <a:gd name="connsiteX9" fmla="*/ 7500 w 57502"/>
                    <a:gd name="connsiteY9" fmla="*/ 142506 h 171257"/>
                    <a:gd name="connsiteX10" fmla="*/ 28751 w 57502"/>
                    <a:gd name="connsiteY10" fmla="*/ 163757 h 171257"/>
                    <a:gd name="connsiteX11" fmla="*/ 50002 w 57502"/>
                    <a:gd name="connsiteY11" fmla="*/ 142506 h 171257"/>
                    <a:gd name="connsiteX12" fmla="*/ 50002 w 57502"/>
                    <a:gd name="connsiteY12" fmla="*/ 28751 h 171257"/>
                    <a:gd name="connsiteX13" fmla="*/ 28751 w 57502"/>
                    <a:gd name="connsiteY13" fmla="*/ 6250 h 171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7502" h="171257">
                      <a:moveTo>
                        <a:pt x="28751" y="171257"/>
                      </a:moveTo>
                      <a:cubicBezTo>
                        <a:pt x="12501" y="171257"/>
                        <a:pt x="0" y="158757"/>
                        <a:pt x="0" y="142506"/>
                      </a:cubicBezTo>
                      <a:lnTo>
                        <a:pt x="0" y="28751"/>
                      </a:lnTo>
                      <a:cubicBezTo>
                        <a:pt x="0" y="12501"/>
                        <a:pt x="12501" y="0"/>
                        <a:pt x="28751" y="0"/>
                      </a:cubicBezTo>
                      <a:cubicBezTo>
                        <a:pt x="45002" y="0"/>
                        <a:pt x="57502" y="12501"/>
                        <a:pt x="57502" y="28751"/>
                      </a:cubicBezTo>
                      <a:lnTo>
                        <a:pt x="57502" y="142506"/>
                      </a:lnTo>
                      <a:cubicBezTo>
                        <a:pt x="57502" y="158757"/>
                        <a:pt x="45002" y="171257"/>
                        <a:pt x="28751" y="171257"/>
                      </a:cubicBezTo>
                      <a:close/>
                      <a:moveTo>
                        <a:pt x="28751" y="6250"/>
                      </a:moveTo>
                      <a:cubicBezTo>
                        <a:pt x="17501" y="6250"/>
                        <a:pt x="7500" y="16251"/>
                        <a:pt x="7500" y="27501"/>
                      </a:cubicBezTo>
                      <a:lnTo>
                        <a:pt x="7500" y="142506"/>
                      </a:lnTo>
                      <a:cubicBezTo>
                        <a:pt x="7500" y="153756"/>
                        <a:pt x="17501" y="163757"/>
                        <a:pt x="28751" y="163757"/>
                      </a:cubicBezTo>
                      <a:cubicBezTo>
                        <a:pt x="40001" y="163757"/>
                        <a:pt x="50002" y="153756"/>
                        <a:pt x="50002" y="142506"/>
                      </a:cubicBezTo>
                      <a:lnTo>
                        <a:pt x="50002" y="28751"/>
                      </a:lnTo>
                      <a:cubicBezTo>
                        <a:pt x="50002" y="16251"/>
                        <a:pt x="41252" y="6250"/>
                        <a:pt x="28751" y="6250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20" name="î$lîḑe"/>
              <p:cNvGrpSpPr/>
              <p:nvPr/>
            </p:nvGrpSpPr>
            <p:grpSpPr>
              <a:xfrm>
                <a:off x="10321349" y="2664659"/>
                <a:ext cx="1195926" cy="1672709"/>
                <a:chOff x="10321349" y="2909928"/>
                <a:chExt cx="1195926" cy="1672709"/>
              </a:xfrm>
              <a:solidFill>
                <a:schemeClr val="accent1"/>
              </a:solidFill>
            </p:grpSpPr>
            <p:sp>
              <p:nvSpPr>
                <p:cNvPr id="30" name="iṡľîdè"/>
                <p:cNvSpPr/>
                <p:nvPr/>
              </p:nvSpPr>
              <p:spPr>
                <a:xfrm>
                  <a:off x="10325100" y="2913621"/>
                  <a:ext cx="1187508" cy="1663184"/>
                </a:xfrm>
                <a:custGeom>
                  <a:avLst/>
                  <a:gdLst>
                    <a:gd name="connsiteX0" fmla="*/ 25001 w 1187508"/>
                    <a:gd name="connsiteY0" fmla="*/ 7697 h 1663184"/>
                    <a:gd name="connsiteX1" fmla="*/ 1081295 w 1187508"/>
                    <a:gd name="connsiteY1" fmla="*/ 258957 h 1663184"/>
                    <a:gd name="connsiteX2" fmla="*/ 918789 w 1187508"/>
                    <a:gd name="connsiteY2" fmla="*/ 1595263 h 1663184"/>
                    <a:gd name="connsiteX3" fmla="*/ 0 w 1187508"/>
                    <a:gd name="connsiteY3" fmla="*/ 1392755 h 1663184"/>
                    <a:gd name="connsiteX4" fmla="*/ 0 w 1187508"/>
                    <a:gd name="connsiteY4" fmla="*/ 1305251 h 1663184"/>
                    <a:gd name="connsiteX5" fmla="*/ 885037 w 1187508"/>
                    <a:gd name="connsiteY5" fmla="*/ 1527761 h 1663184"/>
                    <a:gd name="connsiteX6" fmla="*/ 1030043 w 1187508"/>
                    <a:gd name="connsiteY6" fmla="*/ 330210 h 1663184"/>
                    <a:gd name="connsiteX7" fmla="*/ 25001 w 1187508"/>
                    <a:gd name="connsiteY7" fmla="*/ 93950 h 1663184"/>
                    <a:gd name="connsiteX8" fmla="*/ 25001 w 1187508"/>
                    <a:gd name="connsiteY8" fmla="*/ 7697 h 1663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7508" h="1663184">
                      <a:moveTo>
                        <a:pt x="25001" y="7697"/>
                      </a:moveTo>
                      <a:cubicBezTo>
                        <a:pt x="25001" y="7697"/>
                        <a:pt x="822534" y="-68556"/>
                        <a:pt x="1081295" y="258957"/>
                      </a:cubicBezTo>
                      <a:cubicBezTo>
                        <a:pt x="1308805" y="547720"/>
                        <a:pt x="1131297" y="1451507"/>
                        <a:pt x="918789" y="1595263"/>
                      </a:cubicBezTo>
                      <a:cubicBezTo>
                        <a:pt x="580024" y="1825273"/>
                        <a:pt x="25001" y="1397755"/>
                        <a:pt x="0" y="1392755"/>
                      </a:cubicBezTo>
                      <a:lnTo>
                        <a:pt x="0" y="1305251"/>
                      </a:lnTo>
                      <a:cubicBezTo>
                        <a:pt x="0" y="1305251"/>
                        <a:pt x="641277" y="1694018"/>
                        <a:pt x="885037" y="1527761"/>
                      </a:cubicBezTo>
                      <a:cubicBezTo>
                        <a:pt x="1006292" y="1445257"/>
                        <a:pt x="1211301" y="583971"/>
                        <a:pt x="1030043" y="330210"/>
                      </a:cubicBezTo>
                      <a:cubicBezTo>
                        <a:pt x="810034" y="22698"/>
                        <a:pt x="25001" y="93950"/>
                        <a:pt x="25001" y="93950"/>
                      </a:cubicBezTo>
                      <a:lnTo>
                        <a:pt x="25001" y="7697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31" name="i$ľîdé"/>
                <p:cNvSpPr/>
                <p:nvPr/>
              </p:nvSpPr>
              <p:spPr>
                <a:xfrm>
                  <a:off x="10321349" y="2909928"/>
                  <a:ext cx="1195926" cy="1672709"/>
                </a:xfrm>
                <a:custGeom>
                  <a:avLst/>
                  <a:gdLst>
                    <a:gd name="connsiteX0" fmla="*/ 685029 w 1195926"/>
                    <a:gd name="connsiteY0" fmla="*/ 1672709 h 1672709"/>
                    <a:gd name="connsiteX1" fmla="*/ 423768 w 1195926"/>
                    <a:gd name="connsiteY1" fmla="*/ 1622707 h 1672709"/>
                    <a:gd name="connsiteX2" fmla="*/ 41252 w 1195926"/>
                    <a:gd name="connsiteY2" fmla="*/ 1426449 h 1672709"/>
                    <a:gd name="connsiteX3" fmla="*/ 3750 w 1195926"/>
                    <a:gd name="connsiteY3" fmla="*/ 1402698 h 1672709"/>
                    <a:gd name="connsiteX4" fmla="*/ 0 w 1195926"/>
                    <a:gd name="connsiteY4" fmla="*/ 1401448 h 1672709"/>
                    <a:gd name="connsiteX5" fmla="*/ 0 w 1195926"/>
                    <a:gd name="connsiteY5" fmla="*/ 1397698 h 1672709"/>
                    <a:gd name="connsiteX6" fmla="*/ 0 w 1195926"/>
                    <a:gd name="connsiteY6" fmla="*/ 1302694 h 1672709"/>
                    <a:gd name="connsiteX7" fmla="*/ 7500 w 1195926"/>
                    <a:gd name="connsiteY7" fmla="*/ 1306444 h 1672709"/>
                    <a:gd name="connsiteX8" fmla="*/ 887537 w 1195926"/>
                    <a:gd name="connsiteY8" fmla="*/ 1528953 h 1672709"/>
                    <a:gd name="connsiteX9" fmla="*/ 1068795 w 1195926"/>
                    <a:gd name="connsiteY9" fmla="*/ 1013932 h 1672709"/>
                    <a:gd name="connsiteX10" fmla="*/ 1031293 w 1195926"/>
                    <a:gd name="connsiteY10" fmla="*/ 337653 h 1672709"/>
                    <a:gd name="connsiteX11" fmla="*/ 30001 w 1195926"/>
                    <a:gd name="connsiteY11" fmla="*/ 103894 h 1672709"/>
                    <a:gd name="connsiteX12" fmla="*/ 25001 w 1195926"/>
                    <a:gd name="connsiteY12" fmla="*/ 103894 h 1672709"/>
                    <a:gd name="connsiteX13" fmla="*/ 25001 w 1195926"/>
                    <a:gd name="connsiteY13" fmla="*/ 7640 h 1672709"/>
                    <a:gd name="connsiteX14" fmla="*/ 28751 w 1195926"/>
                    <a:gd name="connsiteY14" fmla="*/ 7640 h 1672709"/>
                    <a:gd name="connsiteX15" fmla="*/ 460019 w 1195926"/>
                    <a:gd name="connsiteY15" fmla="*/ 10140 h 1672709"/>
                    <a:gd name="connsiteX16" fmla="*/ 1088795 w 1195926"/>
                    <a:gd name="connsiteY16" fmla="*/ 260150 h 1672709"/>
                    <a:gd name="connsiteX17" fmla="*/ 1172549 w 1195926"/>
                    <a:gd name="connsiteY17" fmla="*/ 988931 h 1672709"/>
                    <a:gd name="connsiteX18" fmla="*/ 925039 w 1195926"/>
                    <a:gd name="connsiteY18" fmla="*/ 1603957 h 1672709"/>
                    <a:gd name="connsiteX19" fmla="*/ 685029 w 1195926"/>
                    <a:gd name="connsiteY19" fmla="*/ 1672709 h 1672709"/>
                    <a:gd name="connsiteX20" fmla="*/ 8750 w 1195926"/>
                    <a:gd name="connsiteY20" fmla="*/ 1393948 h 1672709"/>
                    <a:gd name="connsiteX21" fmla="*/ 46252 w 1195926"/>
                    <a:gd name="connsiteY21" fmla="*/ 1416449 h 1672709"/>
                    <a:gd name="connsiteX22" fmla="*/ 426268 w 1195926"/>
                    <a:gd name="connsiteY22" fmla="*/ 1612707 h 1672709"/>
                    <a:gd name="connsiteX23" fmla="*/ 920038 w 1195926"/>
                    <a:gd name="connsiteY23" fmla="*/ 1595206 h 1672709"/>
                    <a:gd name="connsiteX24" fmla="*/ 1163799 w 1195926"/>
                    <a:gd name="connsiteY24" fmla="*/ 986431 h 1672709"/>
                    <a:gd name="connsiteX25" fmla="*/ 1081295 w 1195926"/>
                    <a:gd name="connsiteY25" fmla="*/ 265150 h 1672709"/>
                    <a:gd name="connsiteX26" fmla="*/ 33751 w 1195926"/>
                    <a:gd name="connsiteY26" fmla="*/ 15140 h 1672709"/>
                    <a:gd name="connsiteX27" fmla="*/ 33751 w 1195926"/>
                    <a:gd name="connsiteY27" fmla="*/ 92643 h 1672709"/>
                    <a:gd name="connsiteX28" fmla="*/ 450019 w 1195926"/>
                    <a:gd name="connsiteY28" fmla="*/ 95143 h 1672709"/>
                    <a:gd name="connsiteX29" fmla="*/ 1038793 w 1195926"/>
                    <a:gd name="connsiteY29" fmla="*/ 330153 h 1672709"/>
                    <a:gd name="connsiteX30" fmla="*/ 1077545 w 1195926"/>
                    <a:gd name="connsiteY30" fmla="*/ 1012682 h 1672709"/>
                    <a:gd name="connsiteX31" fmla="*/ 892537 w 1195926"/>
                    <a:gd name="connsiteY31" fmla="*/ 1533954 h 1672709"/>
                    <a:gd name="connsiteX32" fmla="*/ 353765 w 1195926"/>
                    <a:gd name="connsiteY32" fmla="*/ 1486452 h 1672709"/>
                    <a:gd name="connsiteX33" fmla="*/ 8750 w 1195926"/>
                    <a:gd name="connsiteY33" fmla="*/ 1316444 h 1672709"/>
                    <a:gd name="connsiteX34" fmla="*/ 8750 w 1195926"/>
                    <a:gd name="connsiteY34" fmla="*/ 1393948 h 1672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195926" h="1672709">
                      <a:moveTo>
                        <a:pt x="685029" y="1672709"/>
                      </a:moveTo>
                      <a:cubicBezTo>
                        <a:pt x="606275" y="1672709"/>
                        <a:pt x="518772" y="1656459"/>
                        <a:pt x="423768" y="1622707"/>
                      </a:cubicBezTo>
                      <a:cubicBezTo>
                        <a:pt x="257510" y="1563955"/>
                        <a:pt x="111255" y="1470201"/>
                        <a:pt x="41252" y="1426449"/>
                      </a:cubicBezTo>
                      <a:cubicBezTo>
                        <a:pt x="22501" y="1413948"/>
                        <a:pt x="6250" y="1403948"/>
                        <a:pt x="3750" y="1402698"/>
                      </a:cubicBezTo>
                      <a:lnTo>
                        <a:pt x="0" y="1401448"/>
                      </a:lnTo>
                      <a:lnTo>
                        <a:pt x="0" y="1397698"/>
                      </a:lnTo>
                      <a:lnTo>
                        <a:pt x="0" y="1302694"/>
                      </a:lnTo>
                      <a:lnTo>
                        <a:pt x="7500" y="1306444"/>
                      </a:lnTo>
                      <a:cubicBezTo>
                        <a:pt x="13750" y="1310194"/>
                        <a:pt x="648777" y="1691460"/>
                        <a:pt x="887537" y="1528953"/>
                      </a:cubicBezTo>
                      <a:cubicBezTo>
                        <a:pt x="945039" y="1490202"/>
                        <a:pt x="1023793" y="1263942"/>
                        <a:pt x="1068795" y="1013932"/>
                      </a:cubicBezTo>
                      <a:cubicBezTo>
                        <a:pt x="1123797" y="701419"/>
                        <a:pt x="1110046" y="447658"/>
                        <a:pt x="1031293" y="337653"/>
                      </a:cubicBezTo>
                      <a:cubicBezTo>
                        <a:pt x="815034" y="35141"/>
                        <a:pt x="38751" y="102643"/>
                        <a:pt x="30001" y="103894"/>
                      </a:cubicBezTo>
                      <a:lnTo>
                        <a:pt x="25001" y="103894"/>
                      </a:lnTo>
                      <a:lnTo>
                        <a:pt x="25001" y="7640"/>
                      </a:lnTo>
                      <a:lnTo>
                        <a:pt x="28751" y="7640"/>
                      </a:lnTo>
                      <a:cubicBezTo>
                        <a:pt x="31251" y="7640"/>
                        <a:pt x="231260" y="-11111"/>
                        <a:pt x="460019" y="10140"/>
                      </a:cubicBezTo>
                      <a:cubicBezTo>
                        <a:pt x="672528" y="30140"/>
                        <a:pt x="953790" y="90143"/>
                        <a:pt x="1088795" y="260150"/>
                      </a:cubicBezTo>
                      <a:cubicBezTo>
                        <a:pt x="1191300" y="390156"/>
                        <a:pt x="1222551" y="662667"/>
                        <a:pt x="1172549" y="988931"/>
                      </a:cubicBezTo>
                      <a:cubicBezTo>
                        <a:pt x="1126297" y="1286443"/>
                        <a:pt x="1027543" y="1533954"/>
                        <a:pt x="925039" y="1603957"/>
                      </a:cubicBezTo>
                      <a:cubicBezTo>
                        <a:pt x="857536" y="1648958"/>
                        <a:pt x="777532" y="1672709"/>
                        <a:pt x="685029" y="1672709"/>
                      </a:cubicBezTo>
                      <a:close/>
                      <a:moveTo>
                        <a:pt x="8750" y="1393948"/>
                      </a:moveTo>
                      <a:cubicBezTo>
                        <a:pt x="15000" y="1396448"/>
                        <a:pt x="25001" y="1403948"/>
                        <a:pt x="46252" y="1416449"/>
                      </a:cubicBezTo>
                      <a:cubicBezTo>
                        <a:pt x="116255" y="1461450"/>
                        <a:pt x="261261" y="1553954"/>
                        <a:pt x="426268" y="1612707"/>
                      </a:cubicBezTo>
                      <a:cubicBezTo>
                        <a:pt x="631276" y="1685210"/>
                        <a:pt x="797533" y="1678960"/>
                        <a:pt x="920038" y="1595206"/>
                      </a:cubicBezTo>
                      <a:cubicBezTo>
                        <a:pt x="1018793" y="1527703"/>
                        <a:pt x="1120047" y="1277693"/>
                        <a:pt x="1163799" y="986431"/>
                      </a:cubicBezTo>
                      <a:cubicBezTo>
                        <a:pt x="1213801" y="662667"/>
                        <a:pt x="1182549" y="392656"/>
                        <a:pt x="1081295" y="265150"/>
                      </a:cubicBezTo>
                      <a:cubicBezTo>
                        <a:pt x="836285" y="-44863"/>
                        <a:pt x="95004" y="10140"/>
                        <a:pt x="33751" y="15140"/>
                      </a:cubicBezTo>
                      <a:lnTo>
                        <a:pt x="33751" y="92643"/>
                      </a:lnTo>
                      <a:cubicBezTo>
                        <a:pt x="66253" y="90143"/>
                        <a:pt x="247510" y="77642"/>
                        <a:pt x="450019" y="95143"/>
                      </a:cubicBezTo>
                      <a:cubicBezTo>
                        <a:pt x="655027" y="113894"/>
                        <a:pt x="923789" y="170146"/>
                        <a:pt x="1038793" y="330153"/>
                      </a:cubicBezTo>
                      <a:cubicBezTo>
                        <a:pt x="1153798" y="491410"/>
                        <a:pt x="1103796" y="861425"/>
                        <a:pt x="1077545" y="1012682"/>
                      </a:cubicBezTo>
                      <a:cubicBezTo>
                        <a:pt x="1032543" y="1268942"/>
                        <a:pt x="952540" y="1492702"/>
                        <a:pt x="892537" y="1533954"/>
                      </a:cubicBezTo>
                      <a:cubicBezTo>
                        <a:pt x="790033" y="1603957"/>
                        <a:pt x="608775" y="1587706"/>
                        <a:pt x="353765" y="1486452"/>
                      </a:cubicBezTo>
                      <a:cubicBezTo>
                        <a:pt x="187508" y="1420199"/>
                        <a:pt x="41252" y="1336445"/>
                        <a:pt x="8750" y="1316444"/>
                      </a:cubicBezTo>
                      <a:lnTo>
                        <a:pt x="8750" y="1393948"/>
                      </a:ln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grpSp>
            <p:nvGrpSpPr>
              <p:cNvPr id="21" name="îSļïḓè"/>
              <p:cNvGrpSpPr/>
              <p:nvPr/>
            </p:nvGrpSpPr>
            <p:grpSpPr>
              <a:xfrm>
                <a:off x="10296348" y="3944852"/>
                <a:ext cx="57502" cy="171257"/>
                <a:chOff x="10296348" y="4190121"/>
                <a:chExt cx="57502" cy="171257"/>
              </a:xfrm>
              <a:solidFill>
                <a:srgbClr val="C9CACA"/>
              </a:solidFill>
            </p:grpSpPr>
            <p:sp>
              <p:nvSpPr>
                <p:cNvPr id="28" name="iṡḻïḍè"/>
                <p:cNvSpPr/>
                <p:nvPr/>
              </p:nvSpPr>
              <p:spPr>
                <a:xfrm>
                  <a:off x="10300098" y="4193871"/>
                  <a:ext cx="50002" cy="163756"/>
                </a:xfrm>
                <a:custGeom>
                  <a:avLst/>
                  <a:gdLst>
                    <a:gd name="connsiteX0" fmla="*/ 25001 w 50002"/>
                    <a:gd name="connsiteY0" fmla="*/ 163757 h 163756"/>
                    <a:gd name="connsiteX1" fmla="*/ 25001 w 50002"/>
                    <a:gd name="connsiteY1" fmla="*/ 163757 h 163756"/>
                    <a:gd name="connsiteX2" fmla="*/ 50002 w 50002"/>
                    <a:gd name="connsiteY2" fmla="*/ 138756 h 163756"/>
                    <a:gd name="connsiteX3" fmla="*/ 50002 w 50002"/>
                    <a:gd name="connsiteY3" fmla="*/ 25001 h 163756"/>
                    <a:gd name="connsiteX4" fmla="*/ 25001 w 50002"/>
                    <a:gd name="connsiteY4" fmla="*/ 0 h 163756"/>
                    <a:gd name="connsiteX5" fmla="*/ 25001 w 50002"/>
                    <a:gd name="connsiteY5" fmla="*/ 0 h 163756"/>
                    <a:gd name="connsiteX6" fmla="*/ 0 w 50002"/>
                    <a:gd name="connsiteY6" fmla="*/ 25001 h 163756"/>
                    <a:gd name="connsiteX7" fmla="*/ 0 w 50002"/>
                    <a:gd name="connsiteY7" fmla="*/ 138756 h 163756"/>
                    <a:gd name="connsiteX8" fmla="*/ 25001 w 50002"/>
                    <a:gd name="connsiteY8" fmla="*/ 163757 h 163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0002" h="163756">
                      <a:moveTo>
                        <a:pt x="25001" y="163757"/>
                      </a:moveTo>
                      <a:lnTo>
                        <a:pt x="25001" y="163757"/>
                      </a:lnTo>
                      <a:cubicBezTo>
                        <a:pt x="38752" y="163757"/>
                        <a:pt x="50002" y="152506"/>
                        <a:pt x="50002" y="138756"/>
                      </a:cubicBezTo>
                      <a:lnTo>
                        <a:pt x="50002" y="25001"/>
                      </a:lnTo>
                      <a:cubicBezTo>
                        <a:pt x="50002" y="11250"/>
                        <a:pt x="38752" y="0"/>
                        <a:pt x="25001" y="0"/>
                      </a:cubicBezTo>
                      <a:lnTo>
                        <a:pt x="25001" y="0"/>
                      </a:lnTo>
                      <a:cubicBezTo>
                        <a:pt x="11250" y="0"/>
                        <a:pt x="0" y="11250"/>
                        <a:pt x="0" y="25001"/>
                      </a:cubicBezTo>
                      <a:lnTo>
                        <a:pt x="0" y="138756"/>
                      </a:lnTo>
                      <a:cubicBezTo>
                        <a:pt x="0" y="152506"/>
                        <a:pt x="11250" y="163757"/>
                        <a:pt x="25001" y="163757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  <p:sp>
              <p:nvSpPr>
                <p:cNvPr id="29" name="işlíḓè"/>
                <p:cNvSpPr/>
                <p:nvPr/>
              </p:nvSpPr>
              <p:spPr>
                <a:xfrm>
                  <a:off x="10296348" y="4190121"/>
                  <a:ext cx="57502" cy="171257"/>
                </a:xfrm>
                <a:custGeom>
                  <a:avLst/>
                  <a:gdLst>
                    <a:gd name="connsiteX0" fmla="*/ 28751 w 57502"/>
                    <a:gd name="connsiteY0" fmla="*/ 171257 h 171257"/>
                    <a:gd name="connsiteX1" fmla="*/ 0 w 57502"/>
                    <a:gd name="connsiteY1" fmla="*/ 142506 h 171257"/>
                    <a:gd name="connsiteX2" fmla="*/ 0 w 57502"/>
                    <a:gd name="connsiteY2" fmla="*/ 28751 h 171257"/>
                    <a:gd name="connsiteX3" fmla="*/ 28751 w 57502"/>
                    <a:gd name="connsiteY3" fmla="*/ 0 h 171257"/>
                    <a:gd name="connsiteX4" fmla="*/ 57502 w 57502"/>
                    <a:gd name="connsiteY4" fmla="*/ 28751 h 171257"/>
                    <a:gd name="connsiteX5" fmla="*/ 57502 w 57502"/>
                    <a:gd name="connsiteY5" fmla="*/ 142506 h 171257"/>
                    <a:gd name="connsiteX6" fmla="*/ 28751 w 57502"/>
                    <a:gd name="connsiteY6" fmla="*/ 171257 h 171257"/>
                    <a:gd name="connsiteX7" fmla="*/ 28751 w 57502"/>
                    <a:gd name="connsiteY7" fmla="*/ 6250 h 171257"/>
                    <a:gd name="connsiteX8" fmla="*/ 7500 w 57502"/>
                    <a:gd name="connsiteY8" fmla="*/ 27501 h 171257"/>
                    <a:gd name="connsiteX9" fmla="*/ 7500 w 57502"/>
                    <a:gd name="connsiteY9" fmla="*/ 141256 h 171257"/>
                    <a:gd name="connsiteX10" fmla="*/ 28751 w 57502"/>
                    <a:gd name="connsiteY10" fmla="*/ 162507 h 171257"/>
                    <a:gd name="connsiteX11" fmla="*/ 50002 w 57502"/>
                    <a:gd name="connsiteY11" fmla="*/ 141256 h 171257"/>
                    <a:gd name="connsiteX12" fmla="*/ 50002 w 57502"/>
                    <a:gd name="connsiteY12" fmla="*/ 27501 h 171257"/>
                    <a:gd name="connsiteX13" fmla="*/ 28751 w 57502"/>
                    <a:gd name="connsiteY13" fmla="*/ 6250 h 171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7502" h="171257">
                      <a:moveTo>
                        <a:pt x="28751" y="171257"/>
                      </a:moveTo>
                      <a:cubicBezTo>
                        <a:pt x="12501" y="171257"/>
                        <a:pt x="0" y="158757"/>
                        <a:pt x="0" y="142506"/>
                      </a:cubicBezTo>
                      <a:lnTo>
                        <a:pt x="0" y="28751"/>
                      </a:lnTo>
                      <a:cubicBezTo>
                        <a:pt x="0" y="12501"/>
                        <a:pt x="12501" y="0"/>
                        <a:pt x="28751" y="0"/>
                      </a:cubicBezTo>
                      <a:cubicBezTo>
                        <a:pt x="45002" y="0"/>
                        <a:pt x="57502" y="12501"/>
                        <a:pt x="57502" y="28751"/>
                      </a:cubicBezTo>
                      <a:lnTo>
                        <a:pt x="57502" y="142506"/>
                      </a:lnTo>
                      <a:cubicBezTo>
                        <a:pt x="57502" y="158757"/>
                        <a:pt x="45002" y="171257"/>
                        <a:pt x="28751" y="171257"/>
                      </a:cubicBezTo>
                      <a:close/>
                      <a:moveTo>
                        <a:pt x="28751" y="6250"/>
                      </a:moveTo>
                      <a:cubicBezTo>
                        <a:pt x="17501" y="6250"/>
                        <a:pt x="7500" y="16251"/>
                        <a:pt x="7500" y="27501"/>
                      </a:cubicBezTo>
                      <a:lnTo>
                        <a:pt x="7500" y="141256"/>
                      </a:lnTo>
                      <a:cubicBezTo>
                        <a:pt x="7500" y="152506"/>
                        <a:pt x="17501" y="162507"/>
                        <a:pt x="28751" y="162507"/>
                      </a:cubicBezTo>
                      <a:cubicBezTo>
                        <a:pt x="40001" y="162507"/>
                        <a:pt x="50002" y="152506"/>
                        <a:pt x="50002" y="141256"/>
                      </a:cubicBezTo>
                      <a:lnTo>
                        <a:pt x="50002" y="27501"/>
                      </a:lnTo>
                      <a:cubicBezTo>
                        <a:pt x="50002" y="16251"/>
                        <a:pt x="41252" y="6250"/>
                        <a:pt x="28751" y="6250"/>
                      </a:cubicBezTo>
                      <a:close/>
                    </a:path>
                  </a:pathLst>
                </a:custGeom>
                <a:solidFill>
                  <a:srgbClr val="C9CACA"/>
                </a:solidFill>
                <a:ln w="12492" cap="flat">
                  <a:noFill/>
                  <a:prstDash val="solid"/>
                  <a:miter/>
                </a:ln>
              </p:spPr>
              <p:txBody>
                <a:bodyPr rtlCol="0" anchor="ctr"/>
                <a:p>
                  <a:endParaRPr lang="zh-CN" altLang="en-US"/>
                </a:p>
              </p:txBody>
            </p:sp>
          </p:grpSp>
          <p:sp>
            <p:nvSpPr>
              <p:cNvPr id="22" name="ísľiḑé"/>
              <p:cNvSpPr/>
              <p:nvPr/>
            </p:nvSpPr>
            <p:spPr>
              <a:xfrm>
                <a:off x="9480064" y="3078566"/>
                <a:ext cx="166257" cy="186257"/>
              </a:xfrm>
              <a:custGeom>
                <a:avLst/>
                <a:gdLst>
                  <a:gd name="connsiteX0" fmla="*/ 15001 w 166257"/>
                  <a:gd name="connsiteY0" fmla="*/ 186258 h 186257"/>
                  <a:gd name="connsiteX1" fmla="*/ 10000 w 166257"/>
                  <a:gd name="connsiteY1" fmla="*/ 185008 h 186257"/>
                  <a:gd name="connsiteX2" fmla="*/ 7500 w 166257"/>
                  <a:gd name="connsiteY2" fmla="*/ 180008 h 186257"/>
                  <a:gd name="connsiteX3" fmla="*/ 0 w 166257"/>
                  <a:gd name="connsiteY3" fmla="*/ 20001 h 186257"/>
                  <a:gd name="connsiteX4" fmla="*/ 6250 w 166257"/>
                  <a:gd name="connsiteY4" fmla="*/ 12501 h 186257"/>
                  <a:gd name="connsiteX5" fmla="*/ 151256 w 166257"/>
                  <a:gd name="connsiteY5" fmla="*/ 0 h 186257"/>
                  <a:gd name="connsiteX6" fmla="*/ 156257 w 166257"/>
                  <a:gd name="connsiteY6" fmla="*/ 1250 h 186257"/>
                  <a:gd name="connsiteX7" fmla="*/ 158757 w 166257"/>
                  <a:gd name="connsiteY7" fmla="*/ 6250 h 186257"/>
                  <a:gd name="connsiteX8" fmla="*/ 166257 w 166257"/>
                  <a:gd name="connsiteY8" fmla="*/ 163757 h 186257"/>
                  <a:gd name="connsiteX9" fmla="*/ 160007 w 166257"/>
                  <a:gd name="connsiteY9" fmla="*/ 171257 h 186257"/>
                  <a:gd name="connsiteX10" fmla="*/ 15001 w 166257"/>
                  <a:gd name="connsiteY10" fmla="*/ 186258 h 186257"/>
                  <a:gd name="connsiteX11" fmla="*/ 15001 w 166257"/>
                  <a:gd name="connsiteY11" fmla="*/ 186258 h 186257"/>
                  <a:gd name="connsiteX12" fmla="*/ 15001 w 166257"/>
                  <a:gd name="connsiteY12" fmla="*/ 26251 h 186257"/>
                  <a:gd name="connsiteX13" fmla="*/ 22501 w 166257"/>
                  <a:gd name="connsiteY13" fmla="*/ 172507 h 186257"/>
                  <a:gd name="connsiteX14" fmla="*/ 153756 w 166257"/>
                  <a:gd name="connsiteY14" fmla="*/ 160007 h 186257"/>
                  <a:gd name="connsiteX15" fmla="*/ 146256 w 166257"/>
                  <a:gd name="connsiteY15" fmla="*/ 16251 h 186257"/>
                  <a:gd name="connsiteX16" fmla="*/ 15001 w 166257"/>
                  <a:gd name="connsiteY16" fmla="*/ 26251 h 186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6257" h="186257">
                    <a:moveTo>
                      <a:pt x="15001" y="186258"/>
                    </a:moveTo>
                    <a:cubicBezTo>
                      <a:pt x="13751" y="186258"/>
                      <a:pt x="11251" y="186258"/>
                      <a:pt x="10000" y="185008"/>
                    </a:cubicBezTo>
                    <a:cubicBezTo>
                      <a:pt x="8751" y="183758"/>
                      <a:pt x="7500" y="182508"/>
                      <a:pt x="7500" y="180008"/>
                    </a:cubicBezTo>
                    <a:lnTo>
                      <a:pt x="0" y="20001"/>
                    </a:lnTo>
                    <a:cubicBezTo>
                      <a:pt x="0" y="16251"/>
                      <a:pt x="2500" y="12501"/>
                      <a:pt x="6250" y="12501"/>
                    </a:cubicBezTo>
                    <a:lnTo>
                      <a:pt x="151256" y="0"/>
                    </a:lnTo>
                    <a:cubicBezTo>
                      <a:pt x="153756" y="0"/>
                      <a:pt x="155007" y="0"/>
                      <a:pt x="156257" y="1250"/>
                    </a:cubicBezTo>
                    <a:cubicBezTo>
                      <a:pt x="157507" y="2500"/>
                      <a:pt x="158757" y="3750"/>
                      <a:pt x="158757" y="6250"/>
                    </a:cubicBezTo>
                    <a:lnTo>
                      <a:pt x="166257" y="163757"/>
                    </a:lnTo>
                    <a:cubicBezTo>
                      <a:pt x="166257" y="167507"/>
                      <a:pt x="163757" y="171257"/>
                      <a:pt x="160007" y="171257"/>
                    </a:cubicBezTo>
                    <a:lnTo>
                      <a:pt x="15001" y="186258"/>
                    </a:lnTo>
                    <a:cubicBezTo>
                      <a:pt x="16251" y="186258"/>
                      <a:pt x="15001" y="186258"/>
                      <a:pt x="15001" y="186258"/>
                    </a:cubicBezTo>
                    <a:close/>
                    <a:moveTo>
                      <a:pt x="15001" y="26251"/>
                    </a:moveTo>
                    <a:lnTo>
                      <a:pt x="22501" y="172507"/>
                    </a:lnTo>
                    <a:lnTo>
                      <a:pt x="153756" y="160007"/>
                    </a:lnTo>
                    <a:lnTo>
                      <a:pt x="146256" y="16251"/>
                    </a:lnTo>
                    <a:lnTo>
                      <a:pt x="15001" y="26251"/>
                    </a:lnTo>
                    <a:close/>
                  </a:path>
                </a:pathLst>
              </a:custGeom>
              <a:solidFill>
                <a:srgbClr val="C9CACA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3" name="í$ļïḑe"/>
              <p:cNvSpPr/>
              <p:nvPr/>
            </p:nvSpPr>
            <p:spPr>
              <a:xfrm>
                <a:off x="9660072" y="3064815"/>
                <a:ext cx="166257" cy="180007"/>
              </a:xfrm>
              <a:custGeom>
                <a:avLst/>
                <a:gdLst>
                  <a:gd name="connsiteX0" fmla="*/ 15001 w 166257"/>
                  <a:gd name="connsiteY0" fmla="*/ 180007 h 180007"/>
                  <a:gd name="connsiteX1" fmla="*/ 10000 w 166257"/>
                  <a:gd name="connsiteY1" fmla="*/ 178757 h 180007"/>
                  <a:gd name="connsiteX2" fmla="*/ 7500 w 166257"/>
                  <a:gd name="connsiteY2" fmla="*/ 173757 h 180007"/>
                  <a:gd name="connsiteX3" fmla="*/ 0 w 166257"/>
                  <a:gd name="connsiteY3" fmla="*/ 20001 h 180007"/>
                  <a:gd name="connsiteX4" fmla="*/ 6250 w 166257"/>
                  <a:gd name="connsiteY4" fmla="*/ 12501 h 180007"/>
                  <a:gd name="connsiteX5" fmla="*/ 151256 w 166257"/>
                  <a:gd name="connsiteY5" fmla="*/ 0 h 180007"/>
                  <a:gd name="connsiteX6" fmla="*/ 156257 w 166257"/>
                  <a:gd name="connsiteY6" fmla="*/ 1250 h 180007"/>
                  <a:gd name="connsiteX7" fmla="*/ 158757 w 166257"/>
                  <a:gd name="connsiteY7" fmla="*/ 6250 h 180007"/>
                  <a:gd name="connsiteX8" fmla="*/ 166257 w 166257"/>
                  <a:gd name="connsiteY8" fmla="*/ 157507 h 180007"/>
                  <a:gd name="connsiteX9" fmla="*/ 160007 w 166257"/>
                  <a:gd name="connsiteY9" fmla="*/ 165007 h 180007"/>
                  <a:gd name="connsiteX10" fmla="*/ 15001 w 166257"/>
                  <a:gd name="connsiteY10" fmla="*/ 180007 h 180007"/>
                  <a:gd name="connsiteX11" fmla="*/ 15001 w 166257"/>
                  <a:gd name="connsiteY11" fmla="*/ 180007 h 180007"/>
                  <a:gd name="connsiteX12" fmla="*/ 13750 w 166257"/>
                  <a:gd name="connsiteY12" fmla="*/ 25001 h 180007"/>
                  <a:gd name="connsiteX13" fmla="*/ 21251 w 166257"/>
                  <a:gd name="connsiteY13" fmla="*/ 165007 h 180007"/>
                  <a:gd name="connsiteX14" fmla="*/ 152506 w 166257"/>
                  <a:gd name="connsiteY14" fmla="*/ 152506 h 180007"/>
                  <a:gd name="connsiteX15" fmla="*/ 145006 w 166257"/>
                  <a:gd name="connsiteY15" fmla="*/ 15001 h 180007"/>
                  <a:gd name="connsiteX16" fmla="*/ 13750 w 166257"/>
                  <a:gd name="connsiteY16" fmla="*/ 25001 h 180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6257" h="180007">
                    <a:moveTo>
                      <a:pt x="15001" y="180007"/>
                    </a:moveTo>
                    <a:cubicBezTo>
                      <a:pt x="13750" y="180007"/>
                      <a:pt x="11250" y="180007"/>
                      <a:pt x="10000" y="178757"/>
                    </a:cubicBezTo>
                    <a:cubicBezTo>
                      <a:pt x="8750" y="177507"/>
                      <a:pt x="7500" y="176257"/>
                      <a:pt x="7500" y="173757"/>
                    </a:cubicBezTo>
                    <a:lnTo>
                      <a:pt x="0" y="20001"/>
                    </a:lnTo>
                    <a:cubicBezTo>
                      <a:pt x="0" y="16251"/>
                      <a:pt x="2500" y="12501"/>
                      <a:pt x="6250" y="12501"/>
                    </a:cubicBezTo>
                    <a:lnTo>
                      <a:pt x="151256" y="0"/>
                    </a:lnTo>
                    <a:cubicBezTo>
                      <a:pt x="153756" y="0"/>
                      <a:pt x="155006" y="0"/>
                      <a:pt x="156257" y="1250"/>
                    </a:cubicBezTo>
                    <a:cubicBezTo>
                      <a:pt x="157506" y="2500"/>
                      <a:pt x="158757" y="3750"/>
                      <a:pt x="158757" y="6250"/>
                    </a:cubicBezTo>
                    <a:lnTo>
                      <a:pt x="166257" y="157507"/>
                    </a:lnTo>
                    <a:cubicBezTo>
                      <a:pt x="166257" y="161257"/>
                      <a:pt x="163757" y="165007"/>
                      <a:pt x="160007" y="165007"/>
                    </a:cubicBezTo>
                    <a:lnTo>
                      <a:pt x="15001" y="180007"/>
                    </a:lnTo>
                    <a:cubicBezTo>
                      <a:pt x="15001" y="180007"/>
                      <a:pt x="15001" y="180007"/>
                      <a:pt x="15001" y="180007"/>
                    </a:cubicBezTo>
                    <a:close/>
                    <a:moveTo>
                      <a:pt x="13750" y="25001"/>
                    </a:moveTo>
                    <a:lnTo>
                      <a:pt x="21251" y="165007"/>
                    </a:lnTo>
                    <a:lnTo>
                      <a:pt x="152506" y="152506"/>
                    </a:lnTo>
                    <a:lnTo>
                      <a:pt x="145006" y="15001"/>
                    </a:lnTo>
                    <a:lnTo>
                      <a:pt x="13750" y="25001"/>
                    </a:lnTo>
                    <a:close/>
                  </a:path>
                </a:pathLst>
              </a:custGeom>
              <a:solidFill>
                <a:srgbClr val="C9CACA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4" name="îśļiḓé"/>
              <p:cNvSpPr/>
              <p:nvPr/>
            </p:nvSpPr>
            <p:spPr>
              <a:xfrm>
                <a:off x="9888831" y="3042314"/>
                <a:ext cx="230009" cy="187507"/>
              </a:xfrm>
              <a:custGeom>
                <a:avLst/>
                <a:gdLst>
                  <a:gd name="connsiteX0" fmla="*/ 10000 w 230009"/>
                  <a:gd name="connsiteY0" fmla="*/ 187508 h 187507"/>
                  <a:gd name="connsiteX1" fmla="*/ 5000 w 230009"/>
                  <a:gd name="connsiteY1" fmla="*/ 186258 h 187507"/>
                  <a:gd name="connsiteX2" fmla="*/ 2500 w 230009"/>
                  <a:gd name="connsiteY2" fmla="*/ 181258 h 187507"/>
                  <a:gd name="connsiteX3" fmla="*/ 0 w 230009"/>
                  <a:gd name="connsiteY3" fmla="*/ 23751 h 187507"/>
                  <a:gd name="connsiteX4" fmla="*/ 6250 w 230009"/>
                  <a:gd name="connsiteY4" fmla="*/ 16251 h 187507"/>
                  <a:gd name="connsiteX5" fmla="*/ 220009 w 230009"/>
                  <a:gd name="connsiteY5" fmla="*/ 0 h 187507"/>
                  <a:gd name="connsiteX6" fmla="*/ 225009 w 230009"/>
                  <a:gd name="connsiteY6" fmla="*/ 1250 h 187507"/>
                  <a:gd name="connsiteX7" fmla="*/ 227509 w 230009"/>
                  <a:gd name="connsiteY7" fmla="*/ 6250 h 187507"/>
                  <a:gd name="connsiteX8" fmla="*/ 230010 w 230009"/>
                  <a:gd name="connsiteY8" fmla="*/ 162507 h 187507"/>
                  <a:gd name="connsiteX9" fmla="*/ 223759 w 230009"/>
                  <a:gd name="connsiteY9" fmla="*/ 170007 h 187507"/>
                  <a:gd name="connsiteX10" fmla="*/ 10000 w 230009"/>
                  <a:gd name="connsiteY10" fmla="*/ 187508 h 187507"/>
                  <a:gd name="connsiteX11" fmla="*/ 10000 w 230009"/>
                  <a:gd name="connsiteY11" fmla="*/ 187508 h 187507"/>
                  <a:gd name="connsiteX12" fmla="*/ 13750 w 230009"/>
                  <a:gd name="connsiteY12" fmla="*/ 28751 h 187507"/>
                  <a:gd name="connsiteX13" fmla="*/ 16251 w 230009"/>
                  <a:gd name="connsiteY13" fmla="*/ 172507 h 187507"/>
                  <a:gd name="connsiteX14" fmla="*/ 216259 w 230009"/>
                  <a:gd name="connsiteY14" fmla="*/ 155007 h 187507"/>
                  <a:gd name="connsiteX15" fmla="*/ 213759 w 230009"/>
                  <a:gd name="connsiteY15" fmla="*/ 13751 h 187507"/>
                  <a:gd name="connsiteX16" fmla="*/ 13750 w 230009"/>
                  <a:gd name="connsiteY16" fmla="*/ 28751 h 187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30009" h="187507">
                    <a:moveTo>
                      <a:pt x="10000" y="187508"/>
                    </a:moveTo>
                    <a:cubicBezTo>
                      <a:pt x="8750" y="187508"/>
                      <a:pt x="6250" y="186258"/>
                      <a:pt x="5000" y="186258"/>
                    </a:cubicBezTo>
                    <a:cubicBezTo>
                      <a:pt x="3750" y="185008"/>
                      <a:pt x="2500" y="183758"/>
                      <a:pt x="2500" y="181258"/>
                    </a:cubicBezTo>
                    <a:lnTo>
                      <a:pt x="0" y="23751"/>
                    </a:lnTo>
                    <a:cubicBezTo>
                      <a:pt x="0" y="20001"/>
                      <a:pt x="2500" y="17501"/>
                      <a:pt x="6250" y="16251"/>
                    </a:cubicBezTo>
                    <a:lnTo>
                      <a:pt x="220009" y="0"/>
                    </a:lnTo>
                    <a:cubicBezTo>
                      <a:pt x="222509" y="0"/>
                      <a:pt x="223759" y="0"/>
                      <a:pt x="225009" y="1250"/>
                    </a:cubicBezTo>
                    <a:cubicBezTo>
                      <a:pt x="226260" y="2500"/>
                      <a:pt x="227509" y="3750"/>
                      <a:pt x="227509" y="6250"/>
                    </a:cubicBezTo>
                    <a:lnTo>
                      <a:pt x="230010" y="162507"/>
                    </a:lnTo>
                    <a:cubicBezTo>
                      <a:pt x="230010" y="166257"/>
                      <a:pt x="227509" y="168757"/>
                      <a:pt x="223759" y="170007"/>
                    </a:cubicBezTo>
                    <a:lnTo>
                      <a:pt x="10000" y="187508"/>
                    </a:lnTo>
                    <a:cubicBezTo>
                      <a:pt x="10000" y="187508"/>
                      <a:pt x="10000" y="187508"/>
                      <a:pt x="10000" y="187508"/>
                    </a:cubicBezTo>
                    <a:close/>
                    <a:moveTo>
                      <a:pt x="13750" y="28751"/>
                    </a:moveTo>
                    <a:lnTo>
                      <a:pt x="16251" y="172507"/>
                    </a:lnTo>
                    <a:lnTo>
                      <a:pt x="216259" y="155007"/>
                    </a:lnTo>
                    <a:lnTo>
                      <a:pt x="213759" y="13751"/>
                    </a:lnTo>
                    <a:lnTo>
                      <a:pt x="13750" y="28751"/>
                    </a:lnTo>
                    <a:close/>
                  </a:path>
                </a:pathLst>
              </a:custGeom>
              <a:solidFill>
                <a:srgbClr val="C9CACA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5" name="ïṥlíďé"/>
              <p:cNvSpPr/>
              <p:nvPr/>
            </p:nvSpPr>
            <p:spPr>
              <a:xfrm>
                <a:off x="9496315" y="3251073"/>
                <a:ext cx="631276" cy="143756"/>
              </a:xfrm>
              <a:custGeom>
                <a:avLst/>
                <a:gdLst>
                  <a:gd name="connsiteX0" fmla="*/ 10000 w 631276"/>
                  <a:gd name="connsiteY0" fmla="*/ 143756 h 143756"/>
                  <a:gd name="connsiteX1" fmla="*/ 5000 w 631276"/>
                  <a:gd name="connsiteY1" fmla="*/ 141256 h 143756"/>
                  <a:gd name="connsiteX2" fmla="*/ 2500 w 631276"/>
                  <a:gd name="connsiteY2" fmla="*/ 136256 h 143756"/>
                  <a:gd name="connsiteX3" fmla="*/ 0 w 631276"/>
                  <a:gd name="connsiteY3" fmla="*/ 61253 h 143756"/>
                  <a:gd name="connsiteX4" fmla="*/ 6250 w 631276"/>
                  <a:gd name="connsiteY4" fmla="*/ 53752 h 143756"/>
                  <a:gd name="connsiteX5" fmla="*/ 620026 w 631276"/>
                  <a:gd name="connsiteY5" fmla="*/ 0 h 143756"/>
                  <a:gd name="connsiteX6" fmla="*/ 626276 w 631276"/>
                  <a:gd name="connsiteY6" fmla="*/ 1250 h 143756"/>
                  <a:gd name="connsiteX7" fmla="*/ 628776 w 631276"/>
                  <a:gd name="connsiteY7" fmla="*/ 6250 h 143756"/>
                  <a:gd name="connsiteX8" fmla="*/ 631277 w 631276"/>
                  <a:gd name="connsiteY8" fmla="*/ 81253 h 143756"/>
                  <a:gd name="connsiteX9" fmla="*/ 625026 w 631276"/>
                  <a:gd name="connsiteY9" fmla="*/ 88754 h 143756"/>
                  <a:gd name="connsiteX10" fmla="*/ 10000 w 631276"/>
                  <a:gd name="connsiteY10" fmla="*/ 143756 h 143756"/>
                  <a:gd name="connsiteX11" fmla="*/ 10000 w 631276"/>
                  <a:gd name="connsiteY11" fmla="*/ 143756 h 143756"/>
                  <a:gd name="connsiteX12" fmla="*/ 15001 w 631276"/>
                  <a:gd name="connsiteY12" fmla="*/ 67503 h 143756"/>
                  <a:gd name="connsiteX13" fmla="*/ 16251 w 631276"/>
                  <a:gd name="connsiteY13" fmla="*/ 127505 h 143756"/>
                  <a:gd name="connsiteX14" fmla="*/ 615026 w 631276"/>
                  <a:gd name="connsiteY14" fmla="*/ 75003 h 143756"/>
                  <a:gd name="connsiteX15" fmla="*/ 613776 w 631276"/>
                  <a:gd name="connsiteY15" fmla="*/ 15001 h 143756"/>
                  <a:gd name="connsiteX16" fmla="*/ 15001 w 631276"/>
                  <a:gd name="connsiteY16" fmla="*/ 67503 h 14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1276" h="143756">
                    <a:moveTo>
                      <a:pt x="10000" y="143756"/>
                    </a:moveTo>
                    <a:cubicBezTo>
                      <a:pt x="8750" y="143756"/>
                      <a:pt x="6250" y="142506"/>
                      <a:pt x="5000" y="141256"/>
                    </a:cubicBezTo>
                    <a:cubicBezTo>
                      <a:pt x="3750" y="140006"/>
                      <a:pt x="2500" y="137506"/>
                      <a:pt x="2500" y="136256"/>
                    </a:cubicBezTo>
                    <a:lnTo>
                      <a:pt x="0" y="61253"/>
                    </a:lnTo>
                    <a:cubicBezTo>
                      <a:pt x="0" y="57502"/>
                      <a:pt x="2500" y="53752"/>
                      <a:pt x="6250" y="53752"/>
                    </a:cubicBezTo>
                    <a:lnTo>
                      <a:pt x="620026" y="0"/>
                    </a:lnTo>
                    <a:cubicBezTo>
                      <a:pt x="622526" y="0"/>
                      <a:pt x="623776" y="0"/>
                      <a:pt x="626276" y="1250"/>
                    </a:cubicBezTo>
                    <a:cubicBezTo>
                      <a:pt x="627526" y="2500"/>
                      <a:pt x="628776" y="5000"/>
                      <a:pt x="628776" y="6250"/>
                    </a:cubicBezTo>
                    <a:lnTo>
                      <a:pt x="631277" y="81253"/>
                    </a:lnTo>
                    <a:cubicBezTo>
                      <a:pt x="631277" y="85004"/>
                      <a:pt x="628776" y="88754"/>
                      <a:pt x="625026" y="88754"/>
                    </a:cubicBezTo>
                    <a:lnTo>
                      <a:pt x="10000" y="143756"/>
                    </a:lnTo>
                    <a:cubicBezTo>
                      <a:pt x="10000" y="143756"/>
                      <a:pt x="10000" y="143756"/>
                      <a:pt x="10000" y="143756"/>
                    </a:cubicBezTo>
                    <a:close/>
                    <a:moveTo>
                      <a:pt x="15001" y="67503"/>
                    </a:moveTo>
                    <a:lnTo>
                      <a:pt x="16251" y="127505"/>
                    </a:lnTo>
                    <a:lnTo>
                      <a:pt x="615026" y="75003"/>
                    </a:lnTo>
                    <a:lnTo>
                      <a:pt x="613776" y="15001"/>
                    </a:lnTo>
                    <a:lnTo>
                      <a:pt x="15001" y="67503"/>
                    </a:lnTo>
                    <a:close/>
                  </a:path>
                </a:pathLst>
              </a:custGeom>
              <a:solidFill>
                <a:srgbClr val="C9CACA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6" name="iśļiḋe"/>
              <p:cNvSpPr/>
              <p:nvPr/>
            </p:nvSpPr>
            <p:spPr>
              <a:xfrm>
                <a:off x="9501315" y="3378579"/>
                <a:ext cx="626276" cy="142505"/>
              </a:xfrm>
              <a:custGeom>
                <a:avLst/>
                <a:gdLst>
                  <a:gd name="connsiteX0" fmla="*/ 10000 w 626276"/>
                  <a:gd name="connsiteY0" fmla="*/ 142506 h 142505"/>
                  <a:gd name="connsiteX1" fmla="*/ 5000 w 626276"/>
                  <a:gd name="connsiteY1" fmla="*/ 140006 h 142505"/>
                  <a:gd name="connsiteX2" fmla="*/ 2500 w 626276"/>
                  <a:gd name="connsiteY2" fmla="*/ 135006 h 142505"/>
                  <a:gd name="connsiteX3" fmla="*/ 0 w 626276"/>
                  <a:gd name="connsiteY3" fmla="*/ 60002 h 142505"/>
                  <a:gd name="connsiteX4" fmla="*/ 6250 w 626276"/>
                  <a:gd name="connsiteY4" fmla="*/ 52502 h 142505"/>
                  <a:gd name="connsiteX5" fmla="*/ 616276 w 626276"/>
                  <a:gd name="connsiteY5" fmla="*/ 0 h 142505"/>
                  <a:gd name="connsiteX6" fmla="*/ 621276 w 626276"/>
                  <a:gd name="connsiteY6" fmla="*/ 1250 h 142505"/>
                  <a:gd name="connsiteX7" fmla="*/ 623776 w 626276"/>
                  <a:gd name="connsiteY7" fmla="*/ 6250 h 142505"/>
                  <a:gd name="connsiteX8" fmla="*/ 626276 w 626276"/>
                  <a:gd name="connsiteY8" fmla="*/ 81253 h 142505"/>
                  <a:gd name="connsiteX9" fmla="*/ 620026 w 626276"/>
                  <a:gd name="connsiteY9" fmla="*/ 88754 h 142505"/>
                  <a:gd name="connsiteX10" fmla="*/ 10000 w 626276"/>
                  <a:gd name="connsiteY10" fmla="*/ 142506 h 142505"/>
                  <a:gd name="connsiteX11" fmla="*/ 10000 w 626276"/>
                  <a:gd name="connsiteY11" fmla="*/ 142506 h 142505"/>
                  <a:gd name="connsiteX12" fmla="*/ 15001 w 626276"/>
                  <a:gd name="connsiteY12" fmla="*/ 66253 h 142505"/>
                  <a:gd name="connsiteX13" fmla="*/ 16251 w 626276"/>
                  <a:gd name="connsiteY13" fmla="*/ 126255 h 142505"/>
                  <a:gd name="connsiteX14" fmla="*/ 611276 w 626276"/>
                  <a:gd name="connsiteY14" fmla="*/ 75003 h 142505"/>
                  <a:gd name="connsiteX15" fmla="*/ 610025 w 626276"/>
                  <a:gd name="connsiteY15" fmla="*/ 15001 h 142505"/>
                  <a:gd name="connsiteX16" fmla="*/ 15001 w 626276"/>
                  <a:gd name="connsiteY16" fmla="*/ 66253 h 142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26276" h="142505">
                    <a:moveTo>
                      <a:pt x="10000" y="142506"/>
                    </a:moveTo>
                    <a:cubicBezTo>
                      <a:pt x="8750" y="142506"/>
                      <a:pt x="6250" y="141256"/>
                      <a:pt x="5000" y="140006"/>
                    </a:cubicBezTo>
                    <a:cubicBezTo>
                      <a:pt x="3750" y="138756"/>
                      <a:pt x="2500" y="136256"/>
                      <a:pt x="2500" y="135006"/>
                    </a:cubicBezTo>
                    <a:lnTo>
                      <a:pt x="0" y="60002"/>
                    </a:lnTo>
                    <a:cubicBezTo>
                      <a:pt x="0" y="56252"/>
                      <a:pt x="2500" y="52502"/>
                      <a:pt x="6250" y="52502"/>
                    </a:cubicBezTo>
                    <a:lnTo>
                      <a:pt x="616276" y="0"/>
                    </a:lnTo>
                    <a:cubicBezTo>
                      <a:pt x="618776" y="0"/>
                      <a:pt x="620026" y="0"/>
                      <a:pt x="621276" y="1250"/>
                    </a:cubicBezTo>
                    <a:cubicBezTo>
                      <a:pt x="622526" y="2500"/>
                      <a:pt x="623776" y="5000"/>
                      <a:pt x="623776" y="6250"/>
                    </a:cubicBezTo>
                    <a:lnTo>
                      <a:pt x="626276" y="81253"/>
                    </a:lnTo>
                    <a:cubicBezTo>
                      <a:pt x="626276" y="85004"/>
                      <a:pt x="623776" y="88754"/>
                      <a:pt x="620026" y="88754"/>
                    </a:cubicBezTo>
                    <a:lnTo>
                      <a:pt x="10000" y="142506"/>
                    </a:lnTo>
                    <a:cubicBezTo>
                      <a:pt x="10000" y="142506"/>
                      <a:pt x="10000" y="142506"/>
                      <a:pt x="10000" y="142506"/>
                    </a:cubicBezTo>
                    <a:close/>
                    <a:moveTo>
                      <a:pt x="15001" y="66253"/>
                    </a:moveTo>
                    <a:lnTo>
                      <a:pt x="16251" y="126255"/>
                    </a:lnTo>
                    <a:lnTo>
                      <a:pt x="611276" y="75003"/>
                    </a:lnTo>
                    <a:lnTo>
                      <a:pt x="610025" y="15001"/>
                    </a:lnTo>
                    <a:lnTo>
                      <a:pt x="15001" y="66253"/>
                    </a:lnTo>
                    <a:close/>
                  </a:path>
                </a:pathLst>
              </a:custGeom>
              <a:solidFill>
                <a:srgbClr val="C9CACA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  <p:sp>
            <p:nvSpPr>
              <p:cNvPr id="27" name="îṣļiḋe"/>
              <p:cNvSpPr/>
              <p:nvPr/>
            </p:nvSpPr>
            <p:spPr>
              <a:xfrm>
                <a:off x="9501315" y="3529835"/>
                <a:ext cx="360014" cy="121255"/>
              </a:xfrm>
              <a:custGeom>
                <a:avLst/>
                <a:gdLst>
                  <a:gd name="connsiteX0" fmla="*/ 10000 w 360014"/>
                  <a:gd name="connsiteY0" fmla="*/ 121255 h 121255"/>
                  <a:gd name="connsiteX1" fmla="*/ 6250 w 360014"/>
                  <a:gd name="connsiteY1" fmla="*/ 120005 h 121255"/>
                  <a:gd name="connsiteX2" fmla="*/ 3750 w 360014"/>
                  <a:gd name="connsiteY2" fmla="*/ 116255 h 121255"/>
                  <a:gd name="connsiteX3" fmla="*/ 0 w 360014"/>
                  <a:gd name="connsiteY3" fmla="*/ 41252 h 121255"/>
                  <a:gd name="connsiteX4" fmla="*/ 5000 w 360014"/>
                  <a:gd name="connsiteY4" fmla="*/ 35002 h 121255"/>
                  <a:gd name="connsiteX5" fmla="*/ 350015 w 360014"/>
                  <a:gd name="connsiteY5" fmla="*/ 0 h 121255"/>
                  <a:gd name="connsiteX6" fmla="*/ 353765 w 360014"/>
                  <a:gd name="connsiteY6" fmla="*/ 1250 h 121255"/>
                  <a:gd name="connsiteX7" fmla="*/ 356265 w 360014"/>
                  <a:gd name="connsiteY7" fmla="*/ 5000 h 121255"/>
                  <a:gd name="connsiteX8" fmla="*/ 360015 w 360014"/>
                  <a:gd name="connsiteY8" fmla="*/ 80003 h 121255"/>
                  <a:gd name="connsiteX9" fmla="*/ 355015 w 360014"/>
                  <a:gd name="connsiteY9" fmla="*/ 86254 h 121255"/>
                  <a:gd name="connsiteX10" fmla="*/ 10000 w 360014"/>
                  <a:gd name="connsiteY10" fmla="*/ 121255 h 121255"/>
                  <a:gd name="connsiteX11" fmla="*/ 10000 w 360014"/>
                  <a:gd name="connsiteY11" fmla="*/ 121255 h 121255"/>
                  <a:gd name="connsiteX12" fmla="*/ 12501 w 360014"/>
                  <a:gd name="connsiteY12" fmla="*/ 45002 h 121255"/>
                  <a:gd name="connsiteX13" fmla="*/ 15001 w 360014"/>
                  <a:gd name="connsiteY13" fmla="*/ 108755 h 121255"/>
                  <a:gd name="connsiteX14" fmla="*/ 348765 w 360014"/>
                  <a:gd name="connsiteY14" fmla="*/ 75003 h 121255"/>
                  <a:gd name="connsiteX15" fmla="*/ 346264 w 360014"/>
                  <a:gd name="connsiteY15" fmla="*/ 11250 h 121255"/>
                  <a:gd name="connsiteX16" fmla="*/ 12501 w 360014"/>
                  <a:gd name="connsiteY16" fmla="*/ 45002 h 12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0014" h="121255">
                    <a:moveTo>
                      <a:pt x="10000" y="121255"/>
                    </a:moveTo>
                    <a:cubicBezTo>
                      <a:pt x="8750" y="121255"/>
                      <a:pt x="7500" y="121255"/>
                      <a:pt x="6250" y="120005"/>
                    </a:cubicBezTo>
                    <a:cubicBezTo>
                      <a:pt x="5000" y="118755"/>
                      <a:pt x="5000" y="117505"/>
                      <a:pt x="3750" y="116255"/>
                    </a:cubicBezTo>
                    <a:lnTo>
                      <a:pt x="0" y="41252"/>
                    </a:lnTo>
                    <a:cubicBezTo>
                      <a:pt x="0" y="38752"/>
                      <a:pt x="2500" y="36252"/>
                      <a:pt x="5000" y="35002"/>
                    </a:cubicBezTo>
                    <a:lnTo>
                      <a:pt x="350015" y="0"/>
                    </a:lnTo>
                    <a:cubicBezTo>
                      <a:pt x="351265" y="0"/>
                      <a:pt x="352515" y="0"/>
                      <a:pt x="353765" y="1250"/>
                    </a:cubicBezTo>
                    <a:cubicBezTo>
                      <a:pt x="355015" y="2500"/>
                      <a:pt x="355015" y="3750"/>
                      <a:pt x="356265" y="5000"/>
                    </a:cubicBezTo>
                    <a:lnTo>
                      <a:pt x="360015" y="80003"/>
                    </a:lnTo>
                    <a:cubicBezTo>
                      <a:pt x="360015" y="82503"/>
                      <a:pt x="357515" y="85004"/>
                      <a:pt x="355015" y="86254"/>
                    </a:cubicBezTo>
                    <a:lnTo>
                      <a:pt x="10000" y="121255"/>
                    </a:lnTo>
                    <a:cubicBezTo>
                      <a:pt x="10000" y="121255"/>
                      <a:pt x="10000" y="121255"/>
                      <a:pt x="10000" y="121255"/>
                    </a:cubicBezTo>
                    <a:close/>
                    <a:moveTo>
                      <a:pt x="12501" y="45002"/>
                    </a:moveTo>
                    <a:lnTo>
                      <a:pt x="15001" y="108755"/>
                    </a:lnTo>
                    <a:lnTo>
                      <a:pt x="348765" y="75003"/>
                    </a:lnTo>
                    <a:lnTo>
                      <a:pt x="346264" y="11250"/>
                    </a:lnTo>
                    <a:lnTo>
                      <a:pt x="12501" y="45002"/>
                    </a:lnTo>
                    <a:close/>
                  </a:path>
                </a:pathLst>
              </a:custGeom>
              <a:solidFill>
                <a:srgbClr val="C9CACA"/>
              </a:solidFill>
              <a:ln w="12492" cap="flat">
                <a:noFill/>
                <a:prstDash val="solid"/>
                <a:miter/>
              </a:ln>
            </p:spPr>
            <p:txBody>
              <a:bodyPr rtlCol="0" anchor="ctr"/>
              <a:p>
                <a:endParaRPr lang="zh-CN" altLang="en-US"/>
              </a:p>
            </p:txBody>
          </p:sp>
        </p:grpSp>
      </p:grpSp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0460" y="5008245"/>
            <a:ext cx="1936750" cy="1719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0" y="28575"/>
            <a:ext cx="5040630" cy="739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0966" y="136993"/>
            <a:ext cx="360743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Data Flow Diagram</a:t>
            </a:r>
            <a:endParaRPr lang="en-US" altLang="zh-CN" sz="28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5" name="图片 4" descr="图片包含 人, 男人, 白色, 女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r="6288"/>
          <a:stretch>
            <a:fillRect/>
          </a:stretch>
        </p:blipFill>
        <p:spPr>
          <a:xfrm>
            <a:off x="104140" y="0"/>
            <a:ext cx="863600" cy="915035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10870565" y="5876290"/>
            <a:ext cx="1334135" cy="643890"/>
            <a:chOff x="3256579" y="1270723"/>
            <a:chExt cx="2779969" cy="1805677"/>
          </a:xfrm>
        </p:grpSpPr>
        <p:sp>
          <p:nvSpPr>
            <p:cNvPr id="49" name="ïšļïḋê"/>
            <p:cNvSpPr/>
            <p:nvPr/>
          </p:nvSpPr>
          <p:spPr bwMode="auto">
            <a:xfrm>
              <a:off x="3256579" y="1270723"/>
              <a:ext cx="1639566" cy="1637091"/>
            </a:xfrm>
            <a:custGeom>
              <a:avLst/>
              <a:gdLst>
                <a:gd name="connsiteX0" fmla="*/ 499463 w 607639"/>
                <a:gd name="connsiteY0" fmla="*/ 537003 h 606722"/>
                <a:gd name="connsiteX1" fmla="*/ 498757 w 607639"/>
                <a:gd name="connsiteY1" fmla="*/ 537709 h 606722"/>
                <a:gd name="connsiteX2" fmla="*/ 499022 w 607639"/>
                <a:gd name="connsiteY2" fmla="*/ 537356 h 606722"/>
                <a:gd name="connsiteX3" fmla="*/ 500803 w 607639"/>
                <a:gd name="connsiteY3" fmla="*/ 535663 h 606722"/>
                <a:gd name="connsiteX4" fmla="*/ 499815 w 607639"/>
                <a:gd name="connsiteY4" fmla="*/ 536651 h 606722"/>
                <a:gd name="connsiteX5" fmla="*/ 500020 w 607639"/>
                <a:gd name="connsiteY5" fmla="*/ 536417 h 606722"/>
                <a:gd name="connsiteX6" fmla="*/ 500299 w 607639"/>
                <a:gd name="connsiteY6" fmla="*/ 536158 h 606722"/>
                <a:gd name="connsiteX7" fmla="*/ 500570 w 607639"/>
                <a:gd name="connsiteY7" fmla="*/ 535863 h 606722"/>
                <a:gd name="connsiteX8" fmla="*/ 501791 w 607639"/>
                <a:gd name="connsiteY8" fmla="*/ 534675 h 606722"/>
                <a:gd name="connsiteX9" fmla="*/ 500803 w 607639"/>
                <a:gd name="connsiteY9" fmla="*/ 535663 h 606722"/>
                <a:gd name="connsiteX10" fmla="*/ 501252 w 607639"/>
                <a:gd name="connsiteY10" fmla="*/ 535124 h 606722"/>
                <a:gd name="connsiteX11" fmla="*/ 501791 w 607639"/>
                <a:gd name="connsiteY11" fmla="*/ 534675 h 606722"/>
                <a:gd name="connsiteX12" fmla="*/ 505742 w 607639"/>
                <a:gd name="connsiteY12" fmla="*/ 530723 h 606722"/>
                <a:gd name="connsiteX13" fmla="*/ 504825 w 607639"/>
                <a:gd name="connsiteY13" fmla="*/ 531570 h 606722"/>
                <a:gd name="connsiteX14" fmla="*/ 505284 w 607639"/>
                <a:gd name="connsiteY14" fmla="*/ 531099 h 606722"/>
                <a:gd name="connsiteX15" fmla="*/ 347031 w 607639"/>
                <a:gd name="connsiteY15" fmla="*/ 313892 h 606722"/>
                <a:gd name="connsiteX16" fmla="*/ 314366 w 607639"/>
                <a:gd name="connsiteY16" fmla="*/ 346508 h 606722"/>
                <a:gd name="connsiteX17" fmla="*/ 347031 w 607639"/>
                <a:gd name="connsiteY17" fmla="*/ 379123 h 606722"/>
                <a:gd name="connsiteX18" fmla="*/ 379696 w 607639"/>
                <a:gd name="connsiteY18" fmla="*/ 346508 h 606722"/>
                <a:gd name="connsiteX19" fmla="*/ 347031 w 607639"/>
                <a:gd name="connsiteY19" fmla="*/ 313892 h 606722"/>
                <a:gd name="connsiteX20" fmla="*/ 260607 w 607639"/>
                <a:gd name="connsiteY20" fmla="*/ 213024 h 606722"/>
                <a:gd name="connsiteX21" fmla="*/ 207649 w 607639"/>
                <a:gd name="connsiteY21" fmla="*/ 265813 h 606722"/>
                <a:gd name="connsiteX22" fmla="*/ 260607 w 607639"/>
                <a:gd name="connsiteY22" fmla="*/ 318691 h 606722"/>
                <a:gd name="connsiteX23" fmla="*/ 313476 w 607639"/>
                <a:gd name="connsiteY23" fmla="*/ 265813 h 606722"/>
                <a:gd name="connsiteX24" fmla="*/ 260607 w 607639"/>
                <a:gd name="connsiteY24" fmla="*/ 213024 h 606722"/>
                <a:gd name="connsiteX25" fmla="*/ 270042 w 607639"/>
                <a:gd name="connsiteY25" fmla="*/ 0 h 606722"/>
                <a:gd name="connsiteX26" fmla="*/ 337597 w 607639"/>
                <a:gd name="connsiteY26" fmla="*/ 0 h 606722"/>
                <a:gd name="connsiteX27" fmla="*/ 337597 w 607639"/>
                <a:gd name="connsiteY27" fmla="*/ 47901 h 606722"/>
                <a:gd name="connsiteX28" fmla="*/ 327806 w 607639"/>
                <a:gd name="connsiteY28" fmla="*/ 47901 h 606722"/>
                <a:gd name="connsiteX29" fmla="*/ 327806 w 607639"/>
                <a:gd name="connsiteY29" fmla="*/ 105756 h 606722"/>
                <a:gd name="connsiteX30" fmla="*/ 426691 w 607639"/>
                <a:gd name="connsiteY30" fmla="*/ 146726 h 606722"/>
                <a:gd name="connsiteX31" fmla="*/ 467723 w 607639"/>
                <a:gd name="connsiteY31" fmla="*/ 105756 h 606722"/>
                <a:gd name="connsiteX32" fmla="*/ 460780 w 607639"/>
                <a:gd name="connsiteY32" fmla="*/ 98913 h 606722"/>
                <a:gd name="connsiteX33" fmla="*/ 494691 w 607639"/>
                <a:gd name="connsiteY33" fmla="*/ 64965 h 606722"/>
                <a:gd name="connsiteX34" fmla="*/ 530383 w 607639"/>
                <a:gd name="connsiteY34" fmla="*/ 100602 h 606722"/>
                <a:gd name="connsiteX35" fmla="*/ 531095 w 607639"/>
                <a:gd name="connsiteY35" fmla="*/ 101313 h 606722"/>
                <a:gd name="connsiteX36" fmla="*/ 537414 w 607639"/>
                <a:gd name="connsiteY36" fmla="*/ 107534 h 606722"/>
                <a:gd name="connsiteX37" fmla="*/ 537770 w 607639"/>
                <a:gd name="connsiteY37" fmla="*/ 107978 h 606722"/>
                <a:gd name="connsiteX38" fmla="*/ 537948 w 607639"/>
                <a:gd name="connsiteY38" fmla="*/ 108156 h 606722"/>
                <a:gd name="connsiteX39" fmla="*/ 538482 w 607639"/>
                <a:gd name="connsiteY39" fmla="*/ 108689 h 606722"/>
                <a:gd name="connsiteX40" fmla="*/ 538215 w 607639"/>
                <a:gd name="connsiteY40" fmla="*/ 108423 h 606722"/>
                <a:gd name="connsiteX41" fmla="*/ 538749 w 607639"/>
                <a:gd name="connsiteY41" fmla="*/ 108867 h 606722"/>
                <a:gd name="connsiteX42" fmla="*/ 539105 w 607639"/>
                <a:gd name="connsiteY42" fmla="*/ 109311 h 606722"/>
                <a:gd name="connsiteX43" fmla="*/ 542487 w 607639"/>
                <a:gd name="connsiteY43" fmla="*/ 112688 h 606722"/>
                <a:gd name="connsiteX44" fmla="*/ 508576 w 607639"/>
                <a:gd name="connsiteY44" fmla="*/ 146637 h 606722"/>
                <a:gd name="connsiteX45" fmla="*/ 501634 w 607639"/>
                <a:gd name="connsiteY45" fmla="*/ 139705 h 606722"/>
                <a:gd name="connsiteX46" fmla="*/ 460691 w 607639"/>
                <a:gd name="connsiteY46" fmla="*/ 180675 h 606722"/>
                <a:gd name="connsiteX47" fmla="*/ 501723 w 607639"/>
                <a:gd name="connsiteY47" fmla="*/ 279410 h 606722"/>
                <a:gd name="connsiteX48" fmla="*/ 559576 w 607639"/>
                <a:gd name="connsiteY48" fmla="*/ 279410 h 606722"/>
                <a:gd name="connsiteX49" fmla="*/ 559576 w 607639"/>
                <a:gd name="connsiteY49" fmla="*/ 269634 h 606722"/>
                <a:gd name="connsiteX50" fmla="*/ 607639 w 607639"/>
                <a:gd name="connsiteY50" fmla="*/ 269634 h 606722"/>
                <a:gd name="connsiteX51" fmla="*/ 607639 w 607639"/>
                <a:gd name="connsiteY51" fmla="*/ 337088 h 606722"/>
                <a:gd name="connsiteX52" fmla="*/ 559576 w 607639"/>
                <a:gd name="connsiteY52" fmla="*/ 337088 h 606722"/>
                <a:gd name="connsiteX53" fmla="*/ 559576 w 607639"/>
                <a:gd name="connsiteY53" fmla="*/ 327312 h 606722"/>
                <a:gd name="connsiteX54" fmla="*/ 501723 w 607639"/>
                <a:gd name="connsiteY54" fmla="*/ 327312 h 606722"/>
                <a:gd name="connsiteX55" fmla="*/ 460691 w 607639"/>
                <a:gd name="connsiteY55" fmla="*/ 426047 h 606722"/>
                <a:gd name="connsiteX56" fmla="*/ 501634 w 607639"/>
                <a:gd name="connsiteY56" fmla="*/ 467017 h 606722"/>
                <a:gd name="connsiteX57" fmla="*/ 508576 w 607639"/>
                <a:gd name="connsiteY57" fmla="*/ 460085 h 606722"/>
                <a:gd name="connsiteX58" fmla="*/ 542487 w 607639"/>
                <a:gd name="connsiteY58" fmla="*/ 493945 h 606722"/>
                <a:gd name="connsiteX59" fmla="*/ 506885 w 607639"/>
                <a:gd name="connsiteY59" fmla="*/ 529582 h 606722"/>
                <a:gd name="connsiteX60" fmla="*/ 506867 w 607639"/>
                <a:gd name="connsiteY60" fmla="*/ 529599 h 606722"/>
                <a:gd name="connsiteX61" fmla="*/ 505283 w 607639"/>
                <a:gd name="connsiteY61" fmla="*/ 531093 h 606722"/>
                <a:gd name="connsiteX62" fmla="*/ 501278 w 607639"/>
                <a:gd name="connsiteY62" fmla="*/ 535092 h 606722"/>
                <a:gd name="connsiteX63" fmla="*/ 500570 w 607639"/>
                <a:gd name="connsiteY63" fmla="*/ 535863 h 606722"/>
                <a:gd name="connsiteX64" fmla="*/ 500309 w 607639"/>
                <a:gd name="connsiteY64" fmla="*/ 536086 h 606722"/>
                <a:gd name="connsiteX65" fmla="*/ 500020 w 607639"/>
                <a:gd name="connsiteY65" fmla="*/ 536417 h 606722"/>
                <a:gd name="connsiteX66" fmla="*/ 499052 w 607639"/>
                <a:gd name="connsiteY66" fmla="*/ 537314 h 606722"/>
                <a:gd name="connsiteX67" fmla="*/ 498162 w 607639"/>
                <a:gd name="connsiteY67" fmla="*/ 538291 h 606722"/>
                <a:gd name="connsiteX68" fmla="*/ 494691 w 607639"/>
                <a:gd name="connsiteY68" fmla="*/ 541668 h 606722"/>
                <a:gd name="connsiteX69" fmla="*/ 460780 w 607639"/>
                <a:gd name="connsiteY69" fmla="*/ 507809 h 606722"/>
                <a:gd name="connsiteX70" fmla="*/ 467723 w 607639"/>
                <a:gd name="connsiteY70" fmla="*/ 500877 h 606722"/>
                <a:gd name="connsiteX71" fmla="*/ 426691 w 607639"/>
                <a:gd name="connsiteY71" fmla="*/ 459996 h 606722"/>
                <a:gd name="connsiteX72" fmla="*/ 327806 w 607639"/>
                <a:gd name="connsiteY72" fmla="*/ 500966 h 606722"/>
                <a:gd name="connsiteX73" fmla="*/ 327806 w 607639"/>
                <a:gd name="connsiteY73" fmla="*/ 558732 h 606722"/>
                <a:gd name="connsiteX74" fmla="*/ 337597 w 607639"/>
                <a:gd name="connsiteY74" fmla="*/ 558732 h 606722"/>
                <a:gd name="connsiteX75" fmla="*/ 337597 w 607639"/>
                <a:gd name="connsiteY75" fmla="*/ 606722 h 606722"/>
                <a:gd name="connsiteX76" fmla="*/ 270042 w 607639"/>
                <a:gd name="connsiteY76" fmla="*/ 606722 h 606722"/>
                <a:gd name="connsiteX77" fmla="*/ 270042 w 607639"/>
                <a:gd name="connsiteY77" fmla="*/ 558732 h 606722"/>
                <a:gd name="connsiteX78" fmla="*/ 279832 w 607639"/>
                <a:gd name="connsiteY78" fmla="*/ 558732 h 606722"/>
                <a:gd name="connsiteX79" fmla="*/ 279832 w 607639"/>
                <a:gd name="connsiteY79" fmla="*/ 500966 h 606722"/>
                <a:gd name="connsiteX80" fmla="*/ 180948 w 607639"/>
                <a:gd name="connsiteY80" fmla="*/ 459996 h 606722"/>
                <a:gd name="connsiteX81" fmla="*/ 139916 w 607639"/>
                <a:gd name="connsiteY81" fmla="*/ 500877 h 606722"/>
                <a:gd name="connsiteX82" fmla="*/ 146859 w 607639"/>
                <a:gd name="connsiteY82" fmla="*/ 507809 h 606722"/>
                <a:gd name="connsiteX83" fmla="*/ 112859 w 607639"/>
                <a:gd name="connsiteY83" fmla="*/ 541668 h 606722"/>
                <a:gd name="connsiteX84" fmla="*/ 77256 w 607639"/>
                <a:gd name="connsiteY84" fmla="*/ 506120 h 606722"/>
                <a:gd name="connsiteX85" fmla="*/ 68534 w 607639"/>
                <a:gd name="connsiteY85" fmla="*/ 497411 h 606722"/>
                <a:gd name="connsiteX86" fmla="*/ 65063 w 607639"/>
                <a:gd name="connsiteY86" fmla="*/ 493945 h 606722"/>
                <a:gd name="connsiteX87" fmla="*/ 99063 w 607639"/>
                <a:gd name="connsiteY87" fmla="*/ 460085 h 606722"/>
                <a:gd name="connsiteX88" fmla="*/ 105916 w 607639"/>
                <a:gd name="connsiteY88" fmla="*/ 467017 h 606722"/>
                <a:gd name="connsiteX89" fmla="*/ 146948 w 607639"/>
                <a:gd name="connsiteY89" fmla="*/ 426047 h 606722"/>
                <a:gd name="connsiteX90" fmla="*/ 105916 w 607639"/>
                <a:gd name="connsiteY90" fmla="*/ 327312 h 606722"/>
                <a:gd name="connsiteX91" fmla="*/ 47974 w 607639"/>
                <a:gd name="connsiteY91" fmla="*/ 327312 h 606722"/>
                <a:gd name="connsiteX92" fmla="*/ 47974 w 607639"/>
                <a:gd name="connsiteY92" fmla="*/ 337088 h 606722"/>
                <a:gd name="connsiteX93" fmla="*/ 0 w 607639"/>
                <a:gd name="connsiteY93" fmla="*/ 337088 h 606722"/>
                <a:gd name="connsiteX94" fmla="*/ 0 w 607639"/>
                <a:gd name="connsiteY94" fmla="*/ 269634 h 606722"/>
                <a:gd name="connsiteX95" fmla="*/ 47974 w 607639"/>
                <a:gd name="connsiteY95" fmla="*/ 269634 h 606722"/>
                <a:gd name="connsiteX96" fmla="*/ 47974 w 607639"/>
                <a:gd name="connsiteY96" fmla="*/ 279410 h 606722"/>
                <a:gd name="connsiteX97" fmla="*/ 105916 w 607639"/>
                <a:gd name="connsiteY97" fmla="*/ 279410 h 606722"/>
                <a:gd name="connsiteX98" fmla="*/ 146948 w 607639"/>
                <a:gd name="connsiteY98" fmla="*/ 180675 h 606722"/>
                <a:gd name="connsiteX99" fmla="*/ 105916 w 607639"/>
                <a:gd name="connsiteY99" fmla="*/ 139705 h 606722"/>
                <a:gd name="connsiteX100" fmla="*/ 99063 w 607639"/>
                <a:gd name="connsiteY100" fmla="*/ 146637 h 606722"/>
                <a:gd name="connsiteX101" fmla="*/ 65063 w 607639"/>
                <a:gd name="connsiteY101" fmla="*/ 112688 h 606722"/>
                <a:gd name="connsiteX102" fmla="*/ 106450 w 607639"/>
                <a:gd name="connsiteY102" fmla="*/ 71452 h 606722"/>
                <a:gd name="connsiteX103" fmla="*/ 112859 w 607639"/>
                <a:gd name="connsiteY103" fmla="*/ 64965 h 606722"/>
                <a:gd name="connsiteX104" fmla="*/ 146859 w 607639"/>
                <a:gd name="connsiteY104" fmla="*/ 98913 h 606722"/>
                <a:gd name="connsiteX105" fmla="*/ 139916 w 607639"/>
                <a:gd name="connsiteY105" fmla="*/ 105756 h 606722"/>
                <a:gd name="connsiteX106" fmla="*/ 180948 w 607639"/>
                <a:gd name="connsiteY106" fmla="*/ 146726 h 606722"/>
                <a:gd name="connsiteX107" fmla="*/ 279832 w 607639"/>
                <a:gd name="connsiteY107" fmla="*/ 105756 h 606722"/>
                <a:gd name="connsiteX108" fmla="*/ 279832 w 607639"/>
                <a:gd name="connsiteY108" fmla="*/ 47901 h 606722"/>
                <a:gd name="connsiteX109" fmla="*/ 270042 w 607639"/>
                <a:gd name="connsiteY109" fmla="*/ 47901 h 606722"/>
                <a:gd name="connsiteX110" fmla="*/ 270042 w 607639"/>
                <a:gd name="connsiteY11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607639" h="606722">
                  <a:moveTo>
                    <a:pt x="499463" y="537003"/>
                  </a:moveTo>
                  <a:cubicBezTo>
                    <a:pt x="499198" y="537268"/>
                    <a:pt x="499022" y="537444"/>
                    <a:pt x="498757" y="537709"/>
                  </a:cubicBezTo>
                  <a:lnTo>
                    <a:pt x="499022" y="537356"/>
                  </a:lnTo>
                  <a:close/>
                  <a:moveTo>
                    <a:pt x="500803" y="535663"/>
                  </a:moveTo>
                  <a:lnTo>
                    <a:pt x="499815" y="536651"/>
                  </a:lnTo>
                  <a:lnTo>
                    <a:pt x="500020" y="536417"/>
                  </a:lnTo>
                  <a:lnTo>
                    <a:pt x="500299" y="536158"/>
                  </a:lnTo>
                  <a:lnTo>
                    <a:pt x="500570" y="535863"/>
                  </a:lnTo>
                  <a:close/>
                  <a:moveTo>
                    <a:pt x="501791" y="534675"/>
                  </a:moveTo>
                  <a:cubicBezTo>
                    <a:pt x="501522" y="534944"/>
                    <a:pt x="501162" y="535304"/>
                    <a:pt x="500803" y="535663"/>
                  </a:cubicBezTo>
                  <a:lnTo>
                    <a:pt x="501252" y="535124"/>
                  </a:lnTo>
                  <a:cubicBezTo>
                    <a:pt x="501432" y="535034"/>
                    <a:pt x="501611" y="534855"/>
                    <a:pt x="501791" y="534675"/>
                  </a:cubicBezTo>
                  <a:close/>
                  <a:moveTo>
                    <a:pt x="505742" y="530723"/>
                  </a:moveTo>
                  <a:cubicBezTo>
                    <a:pt x="505467" y="531005"/>
                    <a:pt x="505192" y="531288"/>
                    <a:pt x="504825" y="531570"/>
                  </a:cubicBezTo>
                  <a:lnTo>
                    <a:pt x="505284" y="531099"/>
                  </a:lnTo>
                  <a:close/>
                  <a:moveTo>
                    <a:pt x="347031" y="313892"/>
                  </a:moveTo>
                  <a:cubicBezTo>
                    <a:pt x="328963" y="313892"/>
                    <a:pt x="314366" y="328467"/>
                    <a:pt x="314366" y="346508"/>
                  </a:cubicBezTo>
                  <a:cubicBezTo>
                    <a:pt x="314366" y="364549"/>
                    <a:pt x="328963" y="379123"/>
                    <a:pt x="347031" y="379123"/>
                  </a:cubicBezTo>
                  <a:cubicBezTo>
                    <a:pt x="365099" y="379123"/>
                    <a:pt x="379696" y="364549"/>
                    <a:pt x="379696" y="346508"/>
                  </a:cubicBezTo>
                  <a:cubicBezTo>
                    <a:pt x="379696" y="328467"/>
                    <a:pt x="365099" y="313892"/>
                    <a:pt x="347031" y="313892"/>
                  </a:cubicBezTo>
                  <a:close/>
                  <a:moveTo>
                    <a:pt x="260607" y="213024"/>
                  </a:moveTo>
                  <a:cubicBezTo>
                    <a:pt x="231325" y="213024"/>
                    <a:pt x="207649" y="236663"/>
                    <a:pt x="207649" y="265813"/>
                  </a:cubicBezTo>
                  <a:cubicBezTo>
                    <a:pt x="207649" y="295052"/>
                    <a:pt x="231325" y="318691"/>
                    <a:pt x="260607" y="318691"/>
                  </a:cubicBezTo>
                  <a:cubicBezTo>
                    <a:pt x="289801" y="318691"/>
                    <a:pt x="313476" y="295052"/>
                    <a:pt x="313476" y="265813"/>
                  </a:cubicBezTo>
                  <a:cubicBezTo>
                    <a:pt x="313476" y="236663"/>
                    <a:pt x="289801" y="213024"/>
                    <a:pt x="260607" y="213024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69372" y="0"/>
                    <a:pt x="369372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2" y="110200"/>
                    <a:pt x="398743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38351" y="76429"/>
                    <a:pt x="472262" y="42569"/>
                    <a:pt x="494691" y="64965"/>
                  </a:cubicBezTo>
                  <a:lnTo>
                    <a:pt x="530383" y="100602"/>
                  </a:lnTo>
                  <a:lnTo>
                    <a:pt x="531095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64917" y="135084"/>
                    <a:pt x="531006" y="168944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6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37908"/>
                    <a:pt x="607639" y="237908"/>
                    <a:pt x="607639" y="269634"/>
                  </a:cubicBezTo>
                  <a:lnTo>
                    <a:pt x="607639" y="337088"/>
                  </a:lnTo>
                  <a:cubicBezTo>
                    <a:pt x="607639" y="368814"/>
                    <a:pt x="559576" y="368814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6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31006" y="437689"/>
                    <a:pt x="565006" y="471549"/>
                    <a:pt x="542487" y="493945"/>
                  </a:cubicBezTo>
                  <a:lnTo>
                    <a:pt x="506885" y="529582"/>
                  </a:lnTo>
                  <a:lnTo>
                    <a:pt x="506867" y="529599"/>
                  </a:lnTo>
                  <a:lnTo>
                    <a:pt x="505283" y="531093"/>
                  </a:lnTo>
                  <a:lnTo>
                    <a:pt x="501278" y="535092"/>
                  </a:lnTo>
                  <a:lnTo>
                    <a:pt x="500570" y="535863"/>
                  </a:lnTo>
                  <a:lnTo>
                    <a:pt x="500309" y="536086"/>
                  </a:lnTo>
                  <a:lnTo>
                    <a:pt x="500020" y="536417"/>
                  </a:lnTo>
                  <a:lnTo>
                    <a:pt x="499052" y="537314"/>
                  </a:lnTo>
                  <a:lnTo>
                    <a:pt x="498162" y="538291"/>
                  </a:lnTo>
                  <a:lnTo>
                    <a:pt x="494691" y="541668"/>
                  </a:lnTo>
                  <a:cubicBezTo>
                    <a:pt x="472351" y="564064"/>
                    <a:pt x="438351" y="530204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3" y="481858"/>
                    <a:pt x="364832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69372" y="558732"/>
                    <a:pt x="369372" y="606722"/>
                    <a:pt x="337597" y="606722"/>
                  </a:cubicBezTo>
                  <a:lnTo>
                    <a:pt x="270042" y="606722"/>
                  </a:lnTo>
                  <a:cubicBezTo>
                    <a:pt x="238267" y="606722"/>
                    <a:pt x="238267" y="558732"/>
                    <a:pt x="270042" y="558732"/>
                  </a:cubicBezTo>
                  <a:lnTo>
                    <a:pt x="279832" y="558732"/>
                  </a:lnTo>
                  <a:lnTo>
                    <a:pt x="279832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69288" y="530204"/>
                    <a:pt x="135288" y="564064"/>
                    <a:pt x="112859" y="541668"/>
                  </a:cubicBezTo>
                  <a:lnTo>
                    <a:pt x="77256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42633" y="471549"/>
                    <a:pt x="76633" y="437689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6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68814"/>
                    <a:pt x="0" y="368814"/>
                    <a:pt x="0" y="337088"/>
                  </a:cubicBezTo>
                  <a:lnTo>
                    <a:pt x="0" y="269634"/>
                  </a:lnTo>
                  <a:cubicBezTo>
                    <a:pt x="0" y="237908"/>
                    <a:pt x="47974" y="237908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6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76633" y="168944"/>
                    <a:pt x="42633" y="135084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35377" y="42569"/>
                    <a:pt x="169288" y="76518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2" y="105756"/>
                  </a:cubicBezTo>
                  <a:lnTo>
                    <a:pt x="279832" y="47901"/>
                  </a:lnTo>
                  <a:lnTo>
                    <a:pt x="270042" y="47901"/>
                  </a:lnTo>
                  <a:cubicBezTo>
                    <a:pt x="238267" y="47901"/>
                    <a:pt x="238267" y="0"/>
                    <a:pt x="27004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50" name="işlîdè"/>
            <p:cNvSpPr/>
            <p:nvPr/>
          </p:nvSpPr>
          <p:spPr bwMode="auto">
            <a:xfrm rot="1919195">
              <a:off x="5039918" y="2081274"/>
              <a:ext cx="996630" cy="995126"/>
            </a:xfrm>
            <a:custGeom>
              <a:avLst/>
              <a:gdLst>
                <a:gd name="connsiteX0" fmla="*/ 499463 w 607639"/>
                <a:gd name="connsiteY0" fmla="*/ 537003 h 606722"/>
                <a:gd name="connsiteX1" fmla="*/ 498757 w 607639"/>
                <a:gd name="connsiteY1" fmla="*/ 537709 h 606722"/>
                <a:gd name="connsiteX2" fmla="*/ 499022 w 607639"/>
                <a:gd name="connsiteY2" fmla="*/ 537356 h 606722"/>
                <a:gd name="connsiteX3" fmla="*/ 500803 w 607639"/>
                <a:gd name="connsiteY3" fmla="*/ 535663 h 606722"/>
                <a:gd name="connsiteX4" fmla="*/ 499815 w 607639"/>
                <a:gd name="connsiteY4" fmla="*/ 536651 h 606722"/>
                <a:gd name="connsiteX5" fmla="*/ 500020 w 607639"/>
                <a:gd name="connsiteY5" fmla="*/ 536417 h 606722"/>
                <a:gd name="connsiteX6" fmla="*/ 500299 w 607639"/>
                <a:gd name="connsiteY6" fmla="*/ 536158 h 606722"/>
                <a:gd name="connsiteX7" fmla="*/ 500570 w 607639"/>
                <a:gd name="connsiteY7" fmla="*/ 535863 h 606722"/>
                <a:gd name="connsiteX8" fmla="*/ 501791 w 607639"/>
                <a:gd name="connsiteY8" fmla="*/ 534675 h 606722"/>
                <a:gd name="connsiteX9" fmla="*/ 500803 w 607639"/>
                <a:gd name="connsiteY9" fmla="*/ 535663 h 606722"/>
                <a:gd name="connsiteX10" fmla="*/ 501252 w 607639"/>
                <a:gd name="connsiteY10" fmla="*/ 535124 h 606722"/>
                <a:gd name="connsiteX11" fmla="*/ 501791 w 607639"/>
                <a:gd name="connsiteY11" fmla="*/ 534675 h 606722"/>
                <a:gd name="connsiteX12" fmla="*/ 505742 w 607639"/>
                <a:gd name="connsiteY12" fmla="*/ 530723 h 606722"/>
                <a:gd name="connsiteX13" fmla="*/ 504825 w 607639"/>
                <a:gd name="connsiteY13" fmla="*/ 531570 h 606722"/>
                <a:gd name="connsiteX14" fmla="*/ 505284 w 607639"/>
                <a:gd name="connsiteY14" fmla="*/ 531099 h 606722"/>
                <a:gd name="connsiteX15" fmla="*/ 347031 w 607639"/>
                <a:gd name="connsiteY15" fmla="*/ 313892 h 606722"/>
                <a:gd name="connsiteX16" fmla="*/ 314366 w 607639"/>
                <a:gd name="connsiteY16" fmla="*/ 346508 h 606722"/>
                <a:gd name="connsiteX17" fmla="*/ 347031 w 607639"/>
                <a:gd name="connsiteY17" fmla="*/ 379123 h 606722"/>
                <a:gd name="connsiteX18" fmla="*/ 379696 w 607639"/>
                <a:gd name="connsiteY18" fmla="*/ 346508 h 606722"/>
                <a:gd name="connsiteX19" fmla="*/ 347031 w 607639"/>
                <a:gd name="connsiteY19" fmla="*/ 313892 h 606722"/>
                <a:gd name="connsiteX20" fmla="*/ 260607 w 607639"/>
                <a:gd name="connsiteY20" fmla="*/ 213024 h 606722"/>
                <a:gd name="connsiteX21" fmla="*/ 207649 w 607639"/>
                <a:gd name="connsiteY21" fmla="*/ 265813 h 606722"/>
                <a:gd name="connsiteX22" fmla="*/ 260607 w 607639"/>
                <a:gd name="connsiteY22" fmla="*/ 318691 h 606722"/>
                <a:gd name="connsiteX23" fmla="*/ 313476 w 607639"/>
                <a:gd name="connsiteY23" fmla="*/ 265813 h 606722"/>
                <a:gd name="connsiteX24" fmla="*/ 260607 w 607639"/>
                <a:gd name="connsiteY24" fmla="*/ 213024 h 606722"/>
                <a:gd name="connsiteX25" fmla="*/ 270042 w 607639"/>
                <a:gd name="connsiteY25" fmla="*/ 0 h 606722"/>
                <a:gd name="connsiteX26" fmla="*/ 337597 w 607639"/>
                <a:gd name="connsiteY26" fmla="*/ 0 h 606722"/>
                <a:gd name="connsiteX27" fmla="*/ 337597 w 607639"/>
                <a:gd name="connsiteY27" fmla="*/ 47901 h 606722"/>
                <a:gd name="connsiteX28" fmla="*/ 327806 w 607639"/>
                <a:gd name="connsiteY28" fmla="*/ 47901 h 606722"/>
                <a:gd name="connsiteX29" fmla="*/ 327806 w 607639"/>
                <a:gd name="connsiteY29" fmla="*/ 105756 h 606722"/>
                <a:gd name="connsiteX30" fmla="*/ 426691 w 607639"/>
                <a:gd name="connsiteY30" fmla="*/ 146726 h 606722"/>
                <a:gd name="connsiteX31" fmla="*/ 467723 w 607639"/>
                <a:gd name="connsiteY31" fmla="*/ 105756 h 606722"/>
                <a:gd name="connsiteX32" fmla="*/ 460780 w 607639"/>
                <a:gd name="connsiteY32" fmla="*/ 98913 h 606722"/>
                <a:gd name="connsiteX33" fmla="*/ 494691 w 607639"/>
                <a:gd name="connsiteY33" fmla="*/ 64965 h 606722"/>
                <a:gd name="connsiteX34" fmla="*/ 530383 w 607639"/>
                <a:gd name="connsiteY34" fmla="*/ 100602 h 606722"/>
                <a:gd name="connsiteX35" fmla="*/ 531095 w 607639"/>
                <a:gd name="connsiteY35" fmla="*/ 101313 h 606722"/>
                <a:gd name="connsiteX36" fmla="*/ 537414 w 607639"/>
                <a:gd name="connsiteY36" fmla="*/ 107534 h 606722"/>
                <a:gd name="connsiteX37" fmla="*/ 537770 w 607639"/>
                <a:gd name="connsiteY37" fmla="*/ 107978 h 606722"/>
                <a:gd name="connsiteX38" fmla="*/ 537948 w 607639"/>
                <a:gd name="connsiteY38" fmla="*/ 108156 h 606722"/>
                <a:gd name="connsiteX39" fmla="*/ 538482 w 607639"/>
                <a:gd name="connsiteY39" fmla="*/ 108689 h 606722"/>
                <a:gd name="connsiteX40" fmla="*/ 538215 w 607639"/>
                <a:gd name="connsiteY40" fmla="*/ 108423 h 606722"/>
                <a:gd name="connsiteX41" fmla="*/ 538749 w 607639"/>
                <a:gd name="connsiteY41" fmla="*/ 108867 h 606722"/>
                <a:gd name="connsiteX42" fmla="*/ 539105 w 607639"/>
                <a:gd name="connsiteY42" fmla="*/ 109311 h 606722"/>
                <a:gd name="connsiteX43" fmla="*/ 542487 w 607639"/>
                <a:gd name="connsiteY43" fmla="*/ 112688 h 606722"/>
                <a:gd name="connsiteX44" fmla="*/ 508576 w 607639"/>
                <a:gd name="connsiteY44" fmla="*/ 146637 h 606722"/>
                <a:gd name="connsiteX45" fmla="*/ 501634 w 607639"/>
                <a:gd name="connsiteY45" fmla="*/ 139705 h 606722"/>
                <a:gd name="connsiteX46" fmla="*/ 460691 w 607639"/>
                <a:gd name="connsiteY46" fmla="*/ 180675 h 606722"/>
                <a:gd name="connsiteX47" fmla="*/ 501723 w 607639"/>
                <a:gd name="connsiteY47" fmla="*/ 279410 h 606722"/>
                <a:gd name="connsiteX48" fmla="*/ 559576 w 607639"/>
                <a:gd name="connsiteY48" fmla="*/ 279410 h 606722"/>
                <a:gd name="connsiteX49" fmla="*/ 559576 w 607639"/>
                <a:gd name="connsiteY49" fmla="*/ 269634 h 606722"/>
                <a:gd name="connsiteX50" fmla="*/ 607639 w 607639"/>
                <a:gd name="connsiteY50" fmla="*/ 269634 h 606722"/>
                <a:gd name="connsiteX51" fmla="*/ 607639 w 607639"/>
                <a:gd name="connsiteY51" fmla="*/ 337088 h 606722"/>
                <a:gd name="connsiteX52" fmla="*/ 559576 w 607639"/>
                <a:gd name="connsiteY52" fmla="*/ 337088 h 606722"/>
                <a:gd name="connsiteX53" fmla="*/ 559576 w 607639"/>
                <a:gd name="connsiteY53" fmla="*/ 327312 h 606722"/>
                <a:gd name="connsiteX54" fmla="*/ 501723 w 607639"/>
                <a:gd name="connsiteY54" fmla="*/ 327312 h 606722"/>
                <a:gd name="connsiteX55" fmla="*/ 460691 w 607639"/>
                <a:gd name="connsiteY55" fmla="*/ 426047 h 606722"/>
                <a:gd name="connsiteX56" fmla="*/ 501634 w 607639"/>
                <a:gd name="connsiteY56" fmla="*/ 467017 h 606722"/>
                <a:gd name="connsiteX57" fmla="*/ 508576 w 607639"/>
                <a:gd name="connsiteY57" fmla="*/ 460085 h 606722"/>
                <a:gd name="connsiteX58" fmla="*/ 542487 w 607639"/>
                <a:gd name="connsiteY58" fmla="*/ 493945 h 606722"/>
                <a:gd name="connsiteX59" fmla="*/ 506885 w 607639"/>
                <a:gd name="connsiteY59" fmla="*/ 529582 h 606722"/>
                <a:gd name="connsiteX60" fmla="*/ 506867 w 607639"/>
                <a:gd name="connsiteY60" fmla="*/ 529599 h 606722"/>
                <a:gd name="connsiteX61" fmla="*/ 505283 w 607639"/>
                <a:gd name="connsiteY61" fmla="*/ 531093 h 606722"/>
                <a:gd name="connsiteX62" fmla="*/ 501278 w 607639"/>
                <a:gd name="connsiteY62" fmla="*/ 535092 h 606722"/>
                <a:gd name="connsiteX63" fmla="*/ 500570 w 607639"/>
                <a:gd name="connsiteY63" fmla="*/ 535863 h 606722"/>
                <a:gd name="connsiteX64" fmla="*/ 500309 w 607639"/>
                <a:gd name="connsiteY64" fmla="*/ 536086 h 606722"/>
                <a:gd name="connsiteX65" fmla="*/ 500020 w 607639"/>
                <a:gd name="connsiteY65" fmla="*/ 536417 h 606722"/>
                <a:gd name="connsiteX66" fmla="*/ 499052 w 607639"/>
                <a:gd name="connsiteY66" fmla="*/ 537314 h 606722"/>
                <a:gd name="connsiteX67" fmla="*/ 498162 w 607639"/>
                <a:gd name="connsiteY67" fmla="*/ 538291 h 606722"/>
                <a:gd name="connsiteX68" fmla="*/ 494691 w 607639"/>
                <a:gd name="connsiteY68" fmla="*/ 541668 h 606722"/>
                <a:gd name="connsiteX69" fmla="*/ 460780 w 607639"/>
                <a:gd name="connsiteY69" fmla="*/ 507809 h 606722"/>
                <a:gd name="connsiteX70" fmla="*/ 467723 w 607639"/>
                <a:gd name="connsiteY70" fmla="*/ 500877 h 606722"/>
                <a:gd name="connsiteX71" fmla="*/ 426691 w 607639"/>
                <a:gd name="connsiteY71" fmla="*/ 459996 h 606722"/>
                <a:gd name="connsiteX72" fmla="*/ 327806 w 607639"/>
                <a:gd name="connsiteY72" fmla="*/ 500966 h 606722"/>
                <a:gd name="connsiteX73" fmla="*/ 327806 w 607639"/>
                <a:gd name="connsiteY73" fmla="*/ 558732 h 606722"/>
                <a:gd name="connsiteX74" fmla="*/ 337597 w 607639"/>
                <a:gd name="connsiteY74" fmla="*/ 558732 h 606722"/>
                <a:gd name="connsiteX75" fmla="*/ 337597 w 607639"/>
                <a:gd name="connsiteY75" fmla="*/ 606722 h 606722"/>
                <a:gd name="connsiteX76" fmla="*/ 270042 w 607639"/>
                <a:gd name="connsiteY76" fmla="*/ 606722 h 606722"/>
                <a:gd name="connsiteX77" fmla="*/ 270042 w 607639"/>
                <a:gd name="connsiteY77" fmla="*/ 558732 h 606722"/>
                <a:gd name="connsiteX78" fmla="*/ 279832 w 607639"/>
                <a:gd name="connsiteY78" fmla="*/ 558732 h 606722"/>
                <a:gd name="connsiteX79" fmla="*/ 279832 w 607639"/>
                <a:gd name="connsiteY79" fmla="*/ 500966 h 606722"/>
                <a:gd name="connsiteX80" fmla="*/ 180948 w 607639"/>
                <a:gd name="connsiteY80" fmla="*/ 459996 h 606722"/>
                <a:gd name="connsiteX81" fmla="*/ 139916 w 607639"/>
                <a:gd name="connsiteY81" fmla="*/ 500877 h 606722"/>
                <a:gd name="connsiteX82" fmla="*/ 146859 w 607639"/>
                <a:gd name="connsiteY82" fmla="*/ 507809 h 606722"/>
                <a:gd name="connsiteX83" fmla="*/ 112859 w 607639"/>
                <a:gd name="connsiteY83" fmla="*/ 541668 h 606722"/>
                <a:gd name="connsiteX84" fmla="*/ 77256 w 607639"/>
                <a:gd name="connsiteY84" fmla="*/ 506120 h 606722"/>
                <a:gd name="connsiteX85" fmla="*/ 68534 w 607639"/>
                <a:gd name="connsiteY85" fmla="*/ 497411 h 606722"/>
                <a:gd name="connsiteX86" fmla="*/ 65063 w 607639"/>
                <a:gd name="connsiteY86" fmla="*/ 493945 h 606722"/>
                <a:gd name="connsiteX87" fmla="*/ 99063 w 607639"/>
                <a:gd name="connsiteY87" fmla="*/ 460085 h 606722"/>
                <a:gd name="connsiteX88" fmla="*/ 105916 w 607639"/>
                <a:gd name="connsiteY88" fmla="*/ 467017 h 606722"/>
                <a:gd name="connsiteX89" fmla="*/ 146948 w 607639"/>
                <a:gd name="connsiteY89" fmla="*/ 426047 h 606722"/>
                <a:gd name="connsiteX90" fmla="*/ 105916 w 607639"/>
                <a:gd name="connsiteY90" fmla="*/ 327312 h 606722"/>
                <a:gd name="connsiteX91" fmla="*/ 47974 w 607639"/>
                <a:gd name="connsiteY91" fmla="*/ 327312 h 606722"/>
                <a:gd name="connsiteX92" fmla="*/ 47974 w 607639"/>
                <a:gd name="connsiteY92" fmla="*/ 337088 h 606722"/>
                <a:gd name="connsiteX93" fmla="*/ 0 w 607639"/>
                <a:gd name="connsiteY93" fmla="*/ 337088 h 606722"/>
                <a:gd name="connsiteX94" fmla="*/ 0 w 607639"/>
                <a:gd name="connsiteY94" fmla="*/ 269634 h 606722"/>
                <a:gd name="connsiteX95" fmla="*/ 47974 w 607639"/>
                <a:gd name="connsiteY95" fmla="*/ 269634 h 606722"/>
                <a:gd name="connsiteX96" fmla="*/ 47974 w 607639"/>
                <a:gd name="connsiteY96" fmla="*/ 279410 h 606722"/>
                <a:gd name="connsiteX97" fmla="*/ 105916 w 607639"/>
                <a:gd name="connsiteY97" fmla="*/ 279410 h 606722"/>
                <a:gd name="connsiteX98" fmla="*/ 146948 w 607639"/>
                <a:gd name="connsiteY98" fmla="*/ 180675 h 606722"/>
                <a:gd name="connsiteX99" fmla="*/ 105916 w 607639"/>
                <a:gd name="connsiteY99" fmla="*/ 139705 h 606722"/>
                <a:gd name="connsiteX100" fmla="*/ 99063 w 607639"/>
                <a:gd name="connsiteY100" fmla="*/ 146637 h 606722"/>
                <a:gd name="connsiteX101" fmla="*/ 65063 w 607639"/>
                <a:gd name="connsiteY101" fmla="*/ 112688 h 606722"/>
                <a:gd name="connsiteX102" fmla="*/ 106450 w 607639"/>
                <a:gd name="connsiteY102" fmla="*/ 71452 h 606722"/>
                <a:gd name="connsiteX103" fmla="*/ 112859 w 607639"/>
                <a:gd name="connsiteY103" fmla="*/ 64965 h 606722"/>
                <a:gd name="connsiteX104" fmla="*/ 146859 w 607639"/>
                <a:gd name="connsiteY104" fmla="*/ 98913 h 606722"/>
                <a:gd name="connsiteX105" fmla="*/ 139916 w 607639"/>
                <a:gd name="connsiteY105" fmla="*/ 105756 h 606722"/>
                <a:gd name="connsiteX106" fmla="*/ 180948 w 607639"/>
                <a:gd name="connsiteY106" fmla="*/ 146726 h 606722"/>
                <a:gd name="connsiteX107" fmla="*/ 279832 w 607639"/>
                <a:gd name="connsiteY107" fmla="*/ 105756 h 606722"/>
                <a:gd name="connsiteX108" fmla="*/ 279832 w 607639"/>
                <a:gd name="connsiteY108" fmla="*/ 47901 h 606722"/>
                <a:gd name="connsiteX109" fmla="*/ 270042 w 607639"/>
                <a:gd name="connsiteY109" fmla="*/ 47901 h 606722"/>
                <a:gd name="connsiteX110" fmla="*/ 270042 w 607639"/>
                <a:gd name="connsiteY110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607639" h="606722">
                  <a:moveTo>
                    <a:pt x="499463" y="537003"/>
                  </a:moveTo>
                  <a:cubicBezTo>
                    <a:pt x="499198" y="537268"/>
                    <a:pt x="499022" y="537444"/>
                    <a:pt x="498757" y="537709"/>
                  </a:cubicBezTo>
                  <a:lnTo>
                    <a:pt x="499022" y="537356"/>
                  </a:lnTo>
                  <a:close/>
                  <a:moveTo>
                    <a:pt x="500803" y="535663"/>
                  </a:moveTo>
                  <a:lnTo>
                    <a:pt x="499815" y="536651"/>
                  </a:lnTo>
                  <a:lnTo>
                    <a:pt x="500020" y="536417"/>
                  </a:lnTo>
                  <a:lnTo>
                    <a:pt x="500299" y="536158"/>
                  </a:lnTo>
                  <a:lnTo>
                    <a:pt x="500570" y="535863"/>
                  </a:lnTo>
                  <a:close/>
                  <a:moveTo>
                    <a:pt x="501791" y="534675"/>
                  </a:moveTo>
                  <a:cubicBezTo>
                    <a:pt x="501522" y="534944"/>
                    <a:pt x="501162" y="535304"/>
                    <a:pt x="500803" y="535663"/>
                  </a:cubicBezTo>
                  <a:lnTo>
                    <a:pt x="501252" y="535124"/>
                  </a:lnTo>
                  <a:cubicBezTo>
                    <a:pt x="501432" y="535034"/>
                    <a:pt x="501611" y="534855"/>
                    <a:pt x="501791" y="534675"/>
                  </a:cubicBezTo>
                  <a:close/>
                  <a:moveTo>
                    <a:pt x="505742" y="530723"/>
                  </a:moveTo>
                  <a:cubicBezTo>
                    <a:pt x="505467" y="531005"/>
                    <a:pt x="505192" y="531288"/>
                    <a:pt x="504825" y="531570"/>
                  </a:cubicBezTo>
                  <a:lnTo>
                    <a:pt x="505284" y="531099"/>
                  </a:lnTo>
                  <a:close/>
                  <a:moveTo>
                    <a:pt x="347031" y="313892"/>
                  </a:moveTo>
                  <a:cubicBezTo>
                    <a:pt x="328963" y="313892"/>
                    <a:pt x="314366" y="328467"/>
                    <a:pt x="314366" y="346508"/>
                  </a:cubicBezTo>
                  <a:cubicBezTo>
                    <a:pt x="314366" y="364549"/>
                    <a:pt x="328963" y="379123"/>
                    <a:pt x="347031" y="379123"/>
                  </a:cubicBezTo>
                  <a:cubicBezTo>
                    <a:pt x="365099" y="379123"/>
                    <a:pt x="379696" y="364549"/>
                    <a:pt x="379696" y="346508"/>
                  </a:cubicBezTo>
                  <a:cubicBezTo>
                    <a:pt x="379696" y="328467"/>
                    <a:pt x="365099" y="313892"/>
                    <a:pt x="347031" y="313892"/>
                  </a:cubicBezTo>
                  <a:close/>
                  <a:moveTo>
                    <a:pt x="260607" y="213024"/>
                  </a:moveTo>
                  <a:cubicBezTo>
                    <a:pt x="231325" y="213024"/>
                    <a:pt x="207649" y="236663"/>
                    <a:pt x="207649" y="265813"/>
                  </a:cubicBezTo>
                  <a:cubicBezTo>
                    <a:pt x="207649" y="295052"/>
                    <a:pt x="231325" y="318691"/>
                    <a:pt x="260607" y="318691"/>
                  </a:cubicBezTo>
                  <a:cubicBezTo>
                    <a:pt x="289801" y="318691"/>
                    <a:pt x="313476" y="295052"/>
                    <a:pt x="313476" y="265813"/>
                  </a:cubicBezTo>
                  <a:cubicBezTo>
                    <a:pt x="313476" y="236663"/>
                    <a:pt x="289801" y="213024"/>
                    <a:pt x="260607" y="213024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69372" y="0"/>
                    <a:pt x="369372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2" y="110200"/>
                    <a:pt x="398743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38351" y="76429"/>
                    <a:pt x="472262" y="42569"/>
                    <a:pt x="494691" y="64965"/>
                  </a:cubicBezTo>
                  <a:lnTo>
                    <a:pt x="530383" y="100602"/>
                  </a:lnTo>
                  <a:lnTo>
                    <a:pt x="531095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64917" y="135084"/>
                    <a:pt x="531006" y="168944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6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37908"/>
                    <a:pt x="607639" y="237908"/>
                    <a:pt x="607639" y="269634"/>
                  </a:cubicBezTo>
                  <a:lnTo>
                    <a:pt x="607639" y="337088"/>
                  </a:lnTo>
                  <a:cubicBezTo>
                    <a:pt x="607639" y="368814"/>
                    <a:pt x="559576" y="368814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6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31006" y="437689"/>
                    <a:pt x="565006" y="471549"/>
                    <a:pt x="542487" y="493945"/>
                  </a:cubicBezTo>
                  <a:lnTo>
                    <a:pt x="506885" y="529582"/>
                  </a:lnTo>
                  <a:lnTo>
                    <a:pt x="506867" y="529599"/>
                  </a:lnTo>
                  <a:lnTo>
                    <a:pt x="505283" y="531093"/>
                  </a:lnTo>
                  <a:lnTo>
                    <a:pt x="501278" y="535092"/>
                  </a:lnTo>
                  <a:lnTo>
                    <a:pt x="500570" y="535863"/>
                  </a:lnTo>
                  <a:lnTo>
                    <a:pt x="500309" y="536086"/>
                  </a:lnTo>
                  <a:lnTo>
                    <a:pt x="500020" y="536417"/>
                  </a:lnTo>
                  <a:lnTo>
                    <a:pt x="499052" y="537314"/>
                  </a:lnTo>
                  <a:lnTo>
                    <a:pt x="498162" y="538291"/>
                  </a:lnTo>
                  <a:lnTo>
                    <a:pt x="494691" y="541668"/>
                  </a:lnTo>
                  <a:cubicBezTo>
                    <a:pt x="472351" y="564064"/>
                    <a:pt x="438351" y="530204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3" y="481858"/>
                    <a:pt x="364832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69372" y="558732"/>
                    <a:pt x="369372" y="606722"/>
                    <a:pt x="337597" y="606722"/>
                  </a:cubicBezTo>
                  <a:lnTo>
                    <a:pt x="270042" y="606722"/>
                  </a:lnTo>
                  <a:cubicBezTo>
                    <a:pt x="238267" y="606722"/>
                    <a:pt x="238267" y="558732"/>
                    <a:pt x="270042" y="558732"/>
                  </a:cubicBezTo>
                  <a:lnTo>
                    <a:pt x="279832" y="558732"/>
                  </a:lnTo>
                  <a:lnTo>
                    <a:pt x="279832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69288" y="530204"/>
                    <a:pt x="135288" y="564064"/>
                    <a:pt x="112859" y="541668"/>
                  </a:cubicBezTo>
                  <a:lnTo>
                    <a:pt x="77256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42633" y="471549"/>
                    <a:pt x="76633" y="437689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6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68814"/>
                    <a:pt x="0" y="368814"/>
                    <a:pt x="0" y="337088"/>
                  </a:cubicBezTo>
                  <a:lnTo>
                    <a:pt x="0" y="269634"/>
                  </a:lnTo>
                  <a:cubicBezTo>
                    <a:pt x="0" y="237908"/>
                    <a:pt x="47974" y="237908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6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76633" y="168944"/>
                    <a:pt x="42633" y="135084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35377" y="42569"/>
                    <a:pt x="169288" y="76518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2" y="105756"/>
                  </a:cubicBezTo>
                  <a:lnTo>
                    <a:pt x="279832" y="47901"/>
                  </a:lnTo>
                  <a:lnTo>
                    <a:pt x="270042" y="47901"/>
                  </a:lnTo>
                  <a:cubicBezTo>
                    <a:pt x="238267" y="47901"/>
                    <a:pt x="238267" y="0"/>
                    <a:pt x="27004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2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</p:grpSp>
      <p:pic>
        <p:nvPicPr>
          <p:cNvPr id="2" name="Picture 1" descr="Picture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27940"/>
            <a:ext cx="1257300" cy="6830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323850" y="757555"/>
            <a:ext cx="3396615" cy="7391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60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01496" y="865338"/>
            <a:ext cx="162687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060E2"/>
                </a:solidFill>
                <a:latin typeface="Microsoft YaHei" panose="020B0503020204020204" charset="-122"/>
                <a:ea typeface="Microsoft YaHei" panose="020B0503020204020204" charset="-122"/>
              </a:rPr>
              <a:t>AlexNet</a:t>
            </a:r>
            <a:endParaRPr lang="en-US" altLang="zh-CN" sz="2800" b="1" dirty="0">
              <a:solidFill>
                <a:srgbClr val="0060E2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pic>
        <p:nvPicPr>
          <p:cNvPr id="5" name="图片 4" descr="图片包含 人, 男人, 白色, 女人&#10;&#10;描述已自动生成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2" r="6288"/>
          <a:stretch>
            <a:fillRect/>
          </a:stretch>
        </p:blipFill>
        <p:spPr>
          <a:xfrm>
            <a:off x="498037" y="166482"/>
            <a:ext cx="1246900" cy="13215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98037" y="1669216"/>
            <a:ext cx="11357171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This architecture was one of the first deep networks to push ImageNet Classification accuracy by a significant stride in comparison to traditional methodologies. It is composed of 5 convolutional layers followed by 3 fully connected layers</a:t>
            </a:r>
            <a:endParaRPr lang="zh-CN" altLang="en-US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v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It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’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s name came from one of the proficient authors- AlexKrizhevsky and it is one of the prime deep convolutional neural networks developed in 2012.AlexNet has a similar structure to that of </a:t>
            </a:r>
            <a:r>
              <a:rPr lang="en-US" altLang="zh-CN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Dense</a:t>
            </a:r>
            <a:r>
              <a:rPr lang="zh-CN" altLang="en-US" dirty="0">
                <a:solidFill>
                  <a:schemeClr val="bg1"/>
                </a:solidFill>
                <a:latin typeface="Microsoft YaHei" panose="020B0503020204020204" charset="-122"/>
                <a:ea typeface="Microsoft YaHei" panose="020B0503020204020204" charset="-122"/>
              </a:rPr>
              <a:t>Net,but uses more convolutional layers and a larger parameter space to fit the large-scale ImageNet dataset.</a:t>
            </a:r>
            <a:endParaRPr lang="zh-CN" altLang="en-US" dirty="0">
              <a:solidFill>
                <a:schemeClr val="bg1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8" name="îṡ1iḋé"/>
          <p:cNvSpPr/>
          <p:nvPr/>
        </p:nvSpPr>
        <p:spPr bwMode="auto">
          <a:xfrm>
            <a:off x="0" y="4634230"/>
            <a:ext cx="12192000" cy="2223770"/>
          </a:xfrm>
          <a:custGeom>
            <a:avLst/>
            <a:gdLst>
              <a:gd name="T0" fmla="*/ 0 w 4103"/>
              <a:gd name="T1" fmla="*/ 95 h 653"/>
              <a:gd name="T2" fmla="*/ 831 w 4103"/>
              <a:gd name="T3" fmla="*/ 321 h 653"/>
              <a:gd name="T4" fmla="*/ 1537 w 4103"/>
              <a:gd name="T5" fmla="*/ 208 h 653"/>
              <a:gd name="T6" fmla="*/ 2815 w 4103"/>
              <a:gd name="T7" fmla="*/ 431 h 653"/>
              <a:gd name="T8" fmla="*/ 3446 w 4103"/>
              <a:gd name="T9" fmla="*/ 170 h 653"/>
              <a:gd name="T10" fmla="*/ 4103 w 4103"/>
              <a:gd name="T11" fmla="*/ 91 h 653"/>
              <a:gd name="T12" fmla="*/ 4103 w 4103"/>
              <a:gd name="T13" fmla="*/ 653 h 653"/>
              <a:gd name="T14" fmla="*/ 0 w 4103"/>
              <a:gd name="T15" fmla="*/ 653 h 653"/>
              <a:gd name="T16" fmla="*/ 0 w 4103"/>
              <a:gd name="T17" fmla="*/ 95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03" h="653">
                <a:moveTo>
                  <a:pt x="0" y="95"/>
                </a:moveTo>
                <a:cubicBezTo>
                  <a:pt x="286" y="60"/>
                  <a:pt x="544" y="293"/>
                  <a:pt x="831" y="321"/>
                </a:cubicBezTo>
                <a:cubicBezTo>
                  <a:pt x="1069" y="344"/>
                  <a:pt x="1299" y="224"/>
                  <a:pt x="1537" y="208"/>
                </a:cubicBezTo>
                <a:cubicBezTo>
                  <a:pt x="1971" y="179"/>
                  <a:pt x="2384" y="491"/>
                  <a:pt x="2815" y="431"/>
                </a:cubicBezTo>
                <a:cubicBezTo>
                  <a:pt x="3040" y="399"/>
                  <a:pt x="3240" y="269"/>
                  <a:pt x="3446" y="170"/>
                </a:cubicBezTo>
                <a:cubicBezTo>
                  <a:pt x="3653" y="70"/>
                  <a:pt x="3893" y="0"/>
                  <a:pt x="4103" y="91"/>
                </a:cubicBezTo>
                <a:cubicBezTo>
                  <a:pt x="4103" y="653"/>
                  <a:pt x="4103" y="653"/>
                  <a:pt x="4103" y="653"/>
                </a:cubicBezTo>
                <a:cubicBezTo>
                  <a:pt x="0" y="653"/>
                  <a:pt x="0" y="653"/>
                  <a:pt x="0" y="653"/>
                </a:cubicBezTo>
                <a:lnTo>
                  <a:pt x="0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D"/>
          </a:p>
        </p:txBody>
      </p:sp>
      <p:pic>
        <p:nvPicPr>
          <p:cNvPr id="24" name="图片 23" descr="图片包含 机械, 动物, 看着, 黑暗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85" y="4863465"/>
            <a:ext cx="2946400" cy="1657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"/>
    </mc:Choice>
    <mc:Fallback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/>
      <p:bldP spid="8" grpId="0" bldLvl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4019</Words>
  <Application>WPS Presentation</Application>
  <PresentationFormat>宽屏</PresentationFormat>
  <Paragraphs>91</Paragraphs>
  <Slides>22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SimSun</vt:lpstr>
      <vt:lpstr>Wingdings</vt:lpstr>
      <vt:lpstr>Microsoft YaHei</vt:lpstr>
      <vt:lpstr>DengXian</vt:lpstr>
      <vt:lpstr>Arial Unicode MS</vt:lpstr>
      <vt:lpstr>Calibri</vt:lpstr>
      <vt:lpstr>DengXian Light</vt:lpstr>
      <vt:lpstr>Microsoft JhengHei</vt:lpstr>
      <vt:lpstr>Wingdings</vt:lpstr>
      <vt:lpstr>Malgun Gothic Semilight</vt:lpstr>
      <vt:lpstr>Malgun Gothic</vt:lpstr>
      <vt:lpstr>Microsoft JhengHei UI</vt:lpstr>
      <vt:lpstr>Microsoft JhengHei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扬</dc:creator>
  <cp:lastModifiedBy>PAVAN GARLAPATI</cp:lastModifiedBy>
  <cp:revision>68</cp:revision>
  <dcterms:created xsi:type="dcterms:W3CDTF">2020-02-09T07:13:00Z</dcterms:created>
  <dcterms:modified xsi:type="dcterms:W3CDTF">2021-05-27T07:57:43Z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1033-11.2.0.10132</vt:lpwstr>
  </property>
</Properties>
</file>